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F97259-C36A-4391-A250-239FC28D8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800FE7-6471-4CF3-9F36-41592D821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E01FF6-1D12-4877-B240-EB6FFC4FF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9DA80C-D274-49E1-A6DC-57B431739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F12826-1428-4BA6-B259-EDAACC445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4524F1-C025-4450-B900-13B3E3562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B42D28-1D4E-4967-999E-4ECD1F5C4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44389A-8783-443F-BEAC-14070B89C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1943D1-9DF9-4DF0-8750-BBF0D4DD9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57E31F-5AF9-459A-98A8-2D06E552F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E9DBD3-12CC-41F2-8221-AE3ECB2F4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1604306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安全管理办法的安全评估与改善措施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安全评估现状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安全改善措施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安全技术防范手段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监督检查与持续改进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610" b="161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明确安全管理的重要性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随着企业规模的扩大和业务的复杂化，安全管理对于保障企业正常运营和员工安全至关重要。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应对不断变化的安全挑战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新的技术、业务模式以及外部环境的变化给企业带来了新的安全风险，需要不断完善安全管理办法。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提升安全管理水平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通过对现有安全管理办法的评估和改善，可以提高企业的安全管理水平，减少事故发生的可能性。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8342" r="18342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安全管理办法的现状分析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对现有的安全管理办法进行全面的梳理和评估，识别存在的问题和不足。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实施计划和预期效果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制定详细的实施计划，明确责任分工和时间节点，并预测改善措施实施后的效果。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安全风险评估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针对企业面临的主要安全风险进行深入分析，评估其可能性和影响程度。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改善措施建议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提出针对性的改善措施建议，包括完善管理制度、加强人员培训、提升技术防范手段等。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安全评估现状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506694" y="1497044"/>
            <a:ext cx="2843213" cy="831818"/>
            <a:chOff x="2506694" y="1497044"/>
            <a:chExt cx="2843213" cy="831818"/>
          </a:xfrm>
        </p:grpSpPr>
        <p:sp>
          <p:nvSpPr>
            <p:cNvPr id="5" name="AutoShape 5"/>
            <p:cNvSpPr/>
            <p:nvPr/>
          </p:nvSpPr>
          <p:spPr>
            <a:xfrm>
              <a:off x="2506694" y="1497044"/>
              <a:ext cx="2843213" cy="83181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7" name="Freeform 7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评估方法和标准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49149" y="1107618"/>
            <a:ext cx="3394996" cy="490334"/>
            <a:chOff x="1449149" y="1107618"/>
            <a:chExt cx="3394996" cy="490334"/>
          </a:xfrm>
        </p:grpSpPr>
        <p:sp>
          <p:nvSpPr>
            <p:cNvPr id="32" name="TextBox 32"/>
            <p:cNvSpPr txBox="1"/>
            <p:nvPr/>
          </p:nvSpPr>
          <p:spPr>
            <a:xfrm>
              <a:off x="1449149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安全检查表法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680979" y="1460180"/>
            <a:ext cx="2931336" cy="1654845"/>
            <a:chOff x="1680979" y="1460180"/>
            <a:chExt cx="2931336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680979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通过对安全管理办法的逐项检查，识别潜在的安全隐患和风险。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49149" y="3556745"/>
            <a:ext cx="3394996" cy="490334"/>
            <a:chOff x="1449149" y="3556745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1449149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危险与可操作性分析法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680979" y="3909306"/>
            <a:ext cx="2931336" cy="1654845"/>
            <a:chOff x="1680979" y="3909306"/>
            <a:chExt cx="2931336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680979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通过分析安全管理办法中的危险源和可操作性因素，评估系统的安全性。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463317" y="1107618"/>
            <a:ext cx="3394996" cy="490334"/>
            <a:chOff x="7463317" y="1107618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463317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预先危险性分析法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695147" y="1460180"/>
            <a:ext cx="2931336" cy="1654845"/>
            <a:chOff x="7695147" y="146018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7695147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对安全管理办法中可能存在的危险源进行识别、分析和评估。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463317" y="3556745"/>
            <a:ext cx="3394996" cy="490334"/>
            <a:chOff x="7463317" y="3556745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463317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故障模式与影响分析法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695147" y="3909306"/>
            <a:ext cx="2931336" cy="1654845"/>
            <a:chOff x="7695147" y="390930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695147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分析安全管理办法中可能出现的故障模式，以及这些故障对系统安全性的影响。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通过评估发现安全管理办法中存在的安全隐患和风险点。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安全隐患识别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安全风险等级划分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安全风险分布情况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根据安全隐患的严重程度和发生概率，对安全风险进行等级划分。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分析安全风险在安全管理办法中的分布情况，确定重点关注领域。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833" r="1183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292" r="92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安全管理制度不完善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安全意识薄弱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安全培训不足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安全监管不力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存在问题及原因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缺乏系统性的安全管理制度，导致安全管理工作存在漏洞。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缺乏针对性的安全培训和教育，导致相关人员对安全管理办法的理解和执行存在偏差。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相关人员对安全问题的重视程度不够，缺乏必要的安全意识和技能。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缺乏有效的安全监管机制和手段，难以及时发现和纠正安全管理中的问题和隐患。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安全改善措施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跟踪和监控改善计划的实施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建立有效的跟踪和监控机制，确保改善计划得到有效执行，及时发现和解决问题。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对现有安全状况进行全面评估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识别潜在的安全隐患和风险，了解现有的安全管理制度和流程的执行情况。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制定详细的安全改善计划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根据评估结果，制定具体的改善目标和计划，明确改善措施、责任人和完成时限。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制定针对性改善计划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8958" r="38958"/>
          <a:stretch>
            <a:fillRect/>
          </a:stretch>
        </p:blipFill>
        <p:spPr>
          <a:xfrm>
            <a:off x="7092556" y="1559288"/>
            <a:ext cx="4492827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通过定期的安全培训和宣传，使员工充分认识到安全工作的重要性，掌握必要的安全知识和技能。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提高员工安全意识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根据员工所在岗位的安全需求和风险，制定个性化的安全培训计划，提高培训效果。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针对不同岗位制定安全培训计划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结合线上和线下培训方式，采用案例分析、模拟演练等多样化的教学方法，提高员工的学习兴趣和参与度。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采用多样化的培训方式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加强安全培训和宣传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优化安全管理流程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简化安全管理流程，减少不必要的环节和程序，提高工作效率和安全性。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加强安全管理监督和检查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建立定期的安全管理监督和检查机制，确保各项安全管理制度和流程得到有效执行。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完善安全管理制度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对现有安全管理制度进行全面梳理和评估，及时修订和完善不适应当前安全需求的制度条款。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5563" r="15563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优化安全管理制度和流程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https://d.book118.com/248016043066006036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2024-09-15T20:31:53.848</cp:lastPrinted>
  <dcterms:created xsi:type="dcterms:W3CDTF">2024-09-15T12:31:53Z</dcterms:created>
  <dcterms:modified xsi:type="dcterms:W3CDTF">2024-09-15T12:31:56Z</dcterms:modified>
</cp:coreProperties>
</file>