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904A0-5F0A-4BB1-A829-FB4598B71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04785-25B8-41C1-8ACB-F4D63E550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1CBF3-6BBD-4CF6-B343-AC7804119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1A31F-CECF-4F3C-AB25-E86FE01EB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3C56BB-6F26-4850-BFD9-C17C399CD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875165-4695-473B-A708-C153AF3B0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43185A-D356-4EA4-842C-5A0D5D06D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70423-4CE6-4617-9EC8-9E72B2DD8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0D64E-4220-41B9-BB2A-400A34DEC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1A2B0-0B80-41C4-906A-6F5D38A52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0DDF4-05CA-4E4A-B1BA-9C27C2A7C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16054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NICU护理轮转心得分享\n## 1.NICU护理轮转概述及重要性\n### 1.1 NICU护理轮转的目的和意义\n### 1.2 NICU护理轮转的重要性\n### 1.3 NICU护理轮转的挑战与机遇\n## 2.NICU护理轮转前的准备\n### 2.1 掌握NICU护理基本知识和技能\n### 2.2 熟悉NICU环境和设备\n### 2.3 与NICU团队建立良好的沟通\n## 3.NICU护理轮转期间的实践\n### 3.1 积极参与NICU护理工作\n### 3.2 学习并应用先进的护理技术和方法\n### 3.3 与团队成员协作，共同提高护理质量\n## 4.NICU护理轮转后的总结与反思\n### 4.1 总结NICU护理轮转期间的收获和不足\n### 4.2 分析NICU护理轮转中的问题与挑战\n### 4.3 制定未来的学习和发展计划\n## 5.NICU护理轮转对职业生涯的影响\n### 5.1 NICU护理轮转对职业发展的促进作用\n### 5.2 NICU护理轮转对个人能力的提升\n### 5.3 NICU护理轮转对未来职业规划的启示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NICU护理轮转心得分享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NICU护理轮转概述及重要性</a:t>
            </a:r>
            <a:endParaRPr/>
          </a:p>
        </p:txBody>
      </p:sp>
      <p:sp>
        <p:nvSpPr>
          <p:cNvPr id="12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6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提高护理人员的专业技能和临床经验</a:t>
                </a:r>
                <a:endParaRPr/>
              </a:p>
            </p:txBody>
          </p:sp>
          <p:sp>
            <p:nvSpPr>
              <p:cNvPr id="1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掌握各种危重患儿的护理技能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了解NICU护理工作的特点和流程</a:t>
                </a:r>
                <a:endParaRPr/>
              </a:p>
            </p:txBody>
          </p:sp>
        </p:grpSp>
        <p:grpSp>
          <p:nvGrpSpPr>
            <p:cNvPr id="17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促进护理团队之间的协作和沟通</a:t>
                </a:r>
                <a:endParaRPr/>
              </a:p>
            </p:txBody>
          </p:sp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熟悉NICU团队成员的角色和责任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学习如何与其他护理人员协同工作</a:t>
                </a:r>
                <a:endParaRPr/>
              </a:p>
            </p:txBody>
          </p:sp>
        </p:grpSp>
        <p:grpSp>
          <p:nvGrpSpPr>
            <p:cNvPr id="17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7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提高护理质量，保障患儿安全和舒适</a:t>
                </a:r>
                <a:endParaRPr/>
              </a:p>
            </p:txBody>
          </p:sp>
          <p:sp>
            <p:nvSpPr>
              <p:cNvPr id="17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了解患儿的病情和需求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制定并实施个性化的护理计划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NICU护理轮转的目的和意义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护理对象是危重患儿，需要精湛的护理技能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护理工作涉及多个专业和领域，需要团队协作</a:t>
                </a:r>
                <a:endParaRPr/>
              </a:p>
            </p:txBody>
          </p:sp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NICU护理工作具有高度专业性和挑战性</a:t>
                </a:r>
                <a:endParaRPr/>
              </a:p>
            </p:txBody>
          </p:sp>
        </p:grpSp>
        <p:grpSp>
          <p:nvGrpSpPr>
            <p:cNvPr id="18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面对突发情况和紧急事件，能够迅速作出判断和应对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学会在高压环境下保持冷静和专注</a:t>
                </a:r>
                <a:endParaRPr/>
              </a:p>
            </p:txBody>
          </p:sp>
          <p:sp>
            <p:nvSpPr>
              <p:cNvPr id="18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NICU护理轮转有助于提高护理人员的应急能力</a:t>
                </a:r>
                <a:endParaRPr/>
              </a:p>
            </p:txBody>
          </p:sp>
        </p:grpSp>
        <p:grpSp>
          <p:nvGrpSpPr>
            <p:cNvPr id="18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培养良好的沟通和协作能力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增强责任心和敬业精神</a:t>
                </a:r>
                <a:endParaRPr/>
              </a:p>
            </p:txBody>
          </p:sp>
          <p:sp>
            <p:nvSpPr>
              <p:cNvPr id="19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NICU护理轮转有助于提升护理人员的职业素养</a:t>
                </a:r>
                <a:endParaRPr/>
              </a:p>
            </p:txBody>
          </p:sp>
        </p:grpSp>
      </p:grpSp>
      <p:pic>
        <p:nvPicPr>
          <p:cNvPr id="19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NICU护理轮转的重要性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挑战：</a:t>
                </a:r>
                <a:endParaRPr/>
              </a:p>
            </p:txBody>
          </p:sp>
          <p:sp>
            <p:nvSpPr>
              <p:cNvPr id="2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适应新环境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新团队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紧急情况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高压工作</a:t>
                </a:r>
                <a:endParaRPr/>
              </a:p>
            </p:txBody>
          </p:sp>
          <p:sp>
            <p:nvSpPr>
              <p:cNvPr id="2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机遇：</a:t>
                </a:r>
                <a:endParaRPr/>
              </a:p>
            </p:txBody>
          </p:sp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患儿安全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</a:t>
                </a:r>
                <a:endParaRPr/>
              </a:p>
            </p:txBody>
          </p:sp>
          <p:sp>
            <p:nvSpPr>
              <p:cNvPr id="2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NICU护理轮转的挑战与机遇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NICU护理轮转前的准备</a:t>
            </a:r>
            <a:endParaRPr/>
          </a:p>
        </p:txBody>
      </p:sp>
      <p:sp>
        <p:nvSpPr>
          <p:cNvPr id="21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学习新生儿生理学和病理学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了解新生儿生理特点和病理变化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掌握新生儿疾病的发生、发展和护理原则</a:t>
                </a:r>
                <a:endParaRPr/>
              </a:p>
            </p:txBody>
          </p:sp>
          <p:sp>
            <p:nvSpPr>
              <p:cNvPr id="22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掌握NICU护理技术和操作规范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学习各种护理设备的操作和使用方法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了解NICU护理工作的流程和注意事项</a:t>
                </a:r>
                <a:endParaRPr/>
              </a:p>
            </p:txBody>
          </p:sp>
          <p:sp>
            <p:nvSpPr>
              <p:cNvPr id="22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熟悉NICU护理制度和应急预案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了解NICU的护理管理制度和工作要求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学习如何应对突发情况和紧急事件</a:t>
                </a:r>
                <a:endParaRPr/>
              </a:p>
            </p:txBody>
          </p:sp>
          <p:sp>
            <p:nvSpPr>
              <p:cNvPr id="23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掌握NICU护理基本知识和技能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熟悉NICU环境布局和功能区域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了解病房的结构和布局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熟悉各种设备和物品的位置和使用方法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熟悉NICU设备和器械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了解各种设备的性能和使用方法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学会正确使用和保养设备</a:t>
                </a:r>
                <a:endParaRPr/>
              </a:p>
            </p:txBody>
          </p:sp>
          <p:pic>
            <p:nvPicPr>
              <p:cNvPr id="24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了解NICU感染控制和安全防护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学习感染控制的原则和方法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了解安全防护的措施和要求</a:t>
                </a:r>
                <a:endParaRPr/>
              </a:p>
            </p:txBody>
          </p:sp>
          <p:pic>
            <p:nvPicPr>
              <p:cNvPr id="25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熟悉NICU环境和设备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了解团队成员和职责分工</a:t>
                </a:r>
                <a:endParaRPr/>
              </a:p>
            </p:txBody>
          </p:sp>
          <p:sp>
            <p:nvSpPr>
              <p:cNvPr id="25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熟悉团队成员的名字和职务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了解团队成员的工作职责和协作关系</a:t>
                </a:r>
                <a:endParaRPr/>
              </a:p>
            </p:txBody>
          </p:sp>
        </p:grpSp>
        <p:grpSp>
          <p:nvGrpSpPr>
            <p:cNvPr id="25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建立良好的沟通渠道和关系</a:t>
                </a:r>
                <a:endParaRPr/>
              </a:p>
            </p:txBody>
          </p:sp>
          <p:sp>
            <p:nvSpPr>
              <p:cNvPr id="25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学会与团队成员有效沟通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积极参与团队活动和讨论</a:t>
                </a:r>
                <a:endParaRPr/>
              </a:p>
            </p:txBody>
          </p:sp>
        </p:grpSp>
        <p:grpSp>
          <p:nvGrpSpPr>
            <p:cNvPr id="26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了解团队文化和价值观</a:t>
                </a:r>
                <a:endParaRPr/>
              </a:p>
            </p:txBody>
          </p:sp>
          <p:sp>
            <p:nvSpPr>
              <p:cNvPr id="2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学习团队的使命和愿景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了解团队的价值观和工作理念</a:t>
                </a:r>
                <a:endParaRPr/>
              </a:p>
            </p:txBody>
          </p:sp>
        </p:grpSp>
      </p:grpSp>
      <p:pic>
        <p:nvPicPr>
          <p:cNvPr id="26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与NICU团队建立良好的沟通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NICU护理轮转期间的实践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负责患儿护理和生命体征监测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了解患儿的病情和需求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监测患儿的体温、心率、血压等生命体征</a:t>
                </a:r>
                <a:endParaRPr/>
              </a:p>
            </p:txBody>
          </p:sp>
          <p:sp>
            <p:nvSpPr>
              <p:cNvPr id="1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参与护理计划和实施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了解患儿的护理目标和要求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参与制定并实施护理计划</a:t>
                </a:r>
                <a:endParaRPr/>
              </a:p>
            </p:txBody>
          </p:sp>
          <p:sp>
            <p:nvSpPr>
              <p:cNvPr id="1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负责患儿家属沟通和健康教育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向家属解释患儿的病情和护理措施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提供健康教育和心理支持</a:t>
                </a:r>
                <a:endParaRPr/>
              </a:p>
            </p:txBody>
          </p:sp>
          <p:sp>
            <p:nvSpPr>
              <p:cNvPr id="2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积极参与NICU护理工作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https://d.book118.com/248016054127006037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NICU护理轮转心得分享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2024-09-17T21:24:35.911</cp:lastPrinted>
  <dcterms:created xsi:type="dcterms:W3CDTF">2024-09-17T13:24:35Z</dcterms:created>
  <dcterms:modified xsi:type="dcterms:W3CDTF">2024-09-17T13:24:37Z</dcterms:modified>
</cp:coreProperties>
</file>