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9F8C-F845-43B1-AE55-58DA48C7D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4675-EA5C-45F8-9B4C-B8576101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29C7B-164D-4204-A28E-126DBA10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21FE6-8A0E-42D5-A8B9-630874BA3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8FC15-0079-4324-905D-9A682ABB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B3586-D7D7-4E34-8FF6-8C553C4E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51358-48B5-4297-9B16-2A7CC485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8CFA6-1575-472D-8688-C7AE8B4B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52ABC-C0F9-421D-80BA-625D69FF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D36D1-9812-4629-867F-C5BA5F01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A032-3A8A-4CAC-AF93-1C18C0D4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6077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《税收筹划讲义》ppt课件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不同税种的税收筹划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税收筹划是纳税人的一项基本权利，也是企业财务管理的重要内容之一。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税收筹划是指在法律规定的范围内，通过合理安排和调整经济活动，以达到减少税收负担、实现税收利益最大化的经济行为。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税收筹划的必要性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随着经济全球化和市场竞争的加剧，企业需要更加注重税收筹划，以降低税收成本，提高经济效益和市场竞争力。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税收筹划有助于企业合理规划经营战略，优化资源配置，提高财务管理水平，增强企业的可持续发展能力。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税收筹划必须符合国家法律法规的规定，不得违反税法及相关法律法规。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税收筹划应注重经济效益，以实现税收利益的最大化为目标。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税收筹划应充分考虑风险因素，采取有效的风险控制措施，确保筹划方案的可行性和安全性。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税收筹划的原则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税收筹划的基本方法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在企业业务运营过程中，合理安排业务结构，使企业符合税收优惠政策的要求，降低税负。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针对不同地区、不同行业、不同规模的纳税人，制定差异化的税收筹划方案，提高筹划效果。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36" r="10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605" b="760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480" b="224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关注国家税收政策动态，了解税收优惠政策的具体内容，确保企业能够及时享受相关政策。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合理利用税收优惠政策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了解税法规定的纳税期限，合理安排企业资金流，确保按时缴纳税款，避免滞纳金和罚款。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根据企业实际情况，合理规划增值税、所得税等主要税种的纳税申报和缴纳时间，以充分享受货币时间价值。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05" b="131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在合法的前提下，通过合理的税务筹划，将纳税义务发生时间推迟或提前，以减轻企业资金压力。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纳税期限的合理安排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选择合理的企业组织形式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根据企业的业务特点、规模和发展战略，选择合适的企业组织形式，如公司制、合伙制或个体工商户等。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在企业组织形式的选择过程中，充分考虑税负差异、经营风险和利润分配等因素，以实现企业整体利益最大化。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在跨国经营活动中，合理利用各国税制差异，选择低税负的组织形式，降低企业整体税负。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根据企业资产的性质和使用情况，选择合适的折旧方法，如直线法、加速折旧法等，以实现折旧费用的最大化抵税效果。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在资产摊销方面，根据税法规定和实际情况，合理确定摊销期限和摊销方法，以降低应纳税所得额。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在进行资产处置时，合理规划资产转让和出售等行为的时间点，以避免不必要的税收损失。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资产合理折旧与摊销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不同税种的税收筹划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https://d.book118.com/248016077034006032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2024-09-09T14:22:42.133</cp:lastPrinted>
  <dcterms:created xsi:type="dcterms:W3CDTF">2024-09-09T06:22:42Z</dcterms:created>
  <dcterms:modified xsi:type="dcterms:W3CDTF">2024-09-09T06:22:44Z</dcterms:modified>
</cp:coreProperties>
</file>