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5DAA2-3ED6-4974-8F14-DA31B6D65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B5A50-8D88-4B92-BC95-EBC123E0A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F7C85-8A8C-4FCF-81C5-7104DA211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B9171-5EF8-485A-B5C7-148D61FA0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46BB23-64B0-4088-AACF-7C3C42977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28426-002A-4EF2-A5AC-22CF7719E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59366-F259-42A6-B82E-8B9BDF338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86A9E-7780-42B0-B8FE-D76CFD42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C0ADF-7804-477D-A94D-66D47674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E064A-DB21-496D-A263-064D71CE5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BE5A1-37EC-4098-BE79-8799C91C9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70120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农业行业投资策略分析报告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农业行业投资现状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农业行业投资策略分析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农业行业投资案例分析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32" r="28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32" r="321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农业的定义与分类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农业是国民经济的基础产业，为人类提供食物、纤维、木材等基本生活资料，同时还承担着生态保护、文化传承等社会责任。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农业是指利用动植物的生长发育规律，通过人工培育来获得产品的产业。它包括种植业、畜牧业、林业和渔业等多个领域。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农业的重要性与地位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农业是人类的“母亲产业”，是国民经济的基础和支柱。它为社会提供基本的生存保障，支撑着国家的发展和繁荣。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农业是工业和服务业发展的重要基础，为其他产业提供原材料、市场和就业机会。农业的稳定发展对维护国家经济安全和社会稳定具有重要意义。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994886" y="3540384"/>
            <a:ext cx="1181195" cy="1181195"/>
            <a:chOff x="994886" y="3540384"/>
            <a:chExt cx="1181195" cy="1181195"/>
          </a:xfrm>
        </p:grpSpPr>
        <p:sp>
          <p:nvSpPr>
            <p:cNvPr id="4" name="AutoShape 4"/>
            <p:cNvSpPr/>
            <p:nvPr/>
          </p:nvSpPr>
          <p:spPr>
            <a:xfrm>
              <a:off x="994886" y="3540384"/>
              <a:ext cx="1181195" cy="118119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6" name="Freeform 6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506450" y="3540384"/>
            <a:ext cx="1179100" cy="1181195"/>
            <a:chOff x="5506450" y="3540384"/>
            <a:chExt cx="1179100" cy="1181195"/>
          </a:xfrm>
        </p:grpSpPr>
        <p:sp>
          <p:nvSpPr>
            <p:cNvPr id="9" name="AutoShape 9"/>
            <p:cNvSpPr/>
            <p:nvPr/>
          </p:nvSpPr>
          <p:spPr>
            <a:xfrm>
              <a:off x="5506450" y="3540384"/>
              <a:ext cx="1179100" cy="118119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11" name="Freeform 11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78243" y="3540384"/>
            <a:ext cx="1179100" cy="1181195"/>
            <a:chOff x="9978243" y="3540384"/>
            <a:chExt cx="1179100" cy="1181195"/>
          </a:xfrm>
        </p:grpSpPr>
        <p:sp>
          <p:nvSpPr>
            <p:cNvPr id="15" name="AutoShape 15"/>
            <p:cNvSpPr/>
            <p:nvPr/>
          </p:nvSpPr>
          <p:spPr>
            <a:xfrm>
              <a:off x="9978243" y="3540384"/>
              <a:ext cx="1179100" cy="1181195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7" name="Freeform 17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t="5359" b="5359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t="6184" b="6184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t="5359" b="5359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随着人口增长和城市化进程加速，农业面临着保障粮食安全、增加农民收入、保护生态环境等多重挑战。未来农业将朝着规模化、集约化、专业化和科技化方向发展。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政府将继续加大对农业的支持力度，通过政策扶持、财政补贴、金融保险等方式促进农业转型升级和可持续发展。农业行业有望在未来几年内保持稳定增长，并为国家经济社会发展作出更大贡献。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农业科技将成为推动农业发展的关键力量，包括生物技术、信息技术、智能装备等将在农业生产中得到广泛应用。同时，农业产业链的延伸和融合也将成为新的增长点，如农产品加工、乡村旅游、农村电商等。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农业行业的发展趋势与前景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农业行业投资现状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农业行业投资总额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近年来，随着国家对农业的重视和政策的扶持，农业行业的投资总额呈现出稳步增长的趋势。根据数据，2022年农业行业的投资总额达到了数十亿元人民币，相比往年有了较大的增长。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农业行业投资占比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在整体投资市场中，农业行业的投资占比相对较小。然而，随着社会对农业的关注度提高和农业科技的发展，农业行业投资占比正在逐步提升。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农业行业投资规模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56" b="18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386" r="63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农业行业投资主体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政府投资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政府在农业行业的投资中扮演着重要的角色。各级政府通过财政拨款、项目资助等方式支持农业企业的发展和农业科技创新。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农业企业自筹资金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农业企业通过自身经营和积累，将获得的利润用于扩大再生产和研发创新，是农业行业投资的重要来源。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社会资本投入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随着农业行业的发展和投资潜力的显现，越来越多的社会资本开始进入农业领域，为农业企业提供融资支持。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农业科技是当前农业行业投资的一大热点，包括智能农业、生物技术、农业大数据等领域。这些技术的应用有助于提高农业生产效率和农产品质量。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生态农业是另一大投资热点，它注重生态环境的保护和可持续发展，通过有机种植、生态养殖等方式实现农业的绿色发展。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生态农业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农产品加工与物流是农业产业链的重要环节，也是投资的热点之一。通过对农产品的深加工和物流配送的优化，可以提高农产品的附加值和市场竞争力。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农产品加工与物流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农业行业投资热点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农业生产受自然条件影响较大，如气候、土壤、水资源等因素的变化可能导致农产品产量和质量的不稳定，给投资者带来风险。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农产品市场的价格波动、供求关系变化等因素可能导致农产品销售收入的波动，从而影响投资回报。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政府对农业的支持政策、法规和标准的变化可能对农业企业的经营产生影响，投资者需要关注政策动向并作出相应的策略调整。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农业行业投资风险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https://d.book118.com/248017012024006040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2024-09-18T09:17:00.706</cp:lastPrinted>
  <dcterms:created xsi:type="dcterms:W3CDTF">2024-09-18T01:17:00Z</dcterms:created>
  <dcterms:modified xsi:type="dcterms:W3CDTF">2024-09-18T01:17:02Z</dcterms:modified>
</cp:coreProperties>
</file>