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55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 smtClean="0"/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/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/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A17CCB-7283-40B6-9946-65DA463FA7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3806A0-82D7-48FF-A0AA-F6E194A5AD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FFFF9F-6AE4-42AA-832C-3AF0930406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7DAB08-4834-4CA7-AF12-07EDA6D692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7D48AA4-FAAC-4404-A0EB-886CFF6F82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F41B987-7178-4AF5-9652-A8E966C796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35CCE47-29C9-4F77-9C49-D0C43D0A66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431C85-836A-48CB-A7A2-A415DB8A6F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DE3ED7-BD16-4BDA-BE58-176FB8A687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BFBB63-E137-4985-9B38-1FE38A0981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6F7261-F081-41C3-AC23-52124ECD21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506" y="0"/>
            <a:ext cx="12188988" cy="685800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38201" y="1018390"/>
            <a:ext cx="6911108" cy="1774346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838201" y="3021580"/>
            <a:ext cx="6903960" cy="365125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文本占位符 9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838200" y="504000"/>
            <a:ext cx="6903960" cy="504000"/>
          </a:xfrm>
          <a:noFill/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 sz="11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marL="0" lvl="0" indent="0">
              <a:lnSpc>
                <a:spcPct val="100000"/>
              </a:lnSpc>
              <a:buNone/>
            </a:pPr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文本占位符 23"/>
          <p:cNvSpPr>
            <a:spLocks noGrp="1"/>
          </p:cNvSpPr>
          <p:nvPr>
            <p:ph type="body" sz="quarter" idx="17" hasCustomPrompt="1"/>
            <p:custDataLst>
              <p:tags r:id="rId6"/>
            </p:custDataLst>
          </p:nvPr>
        </p:nvSpPr>
        <p:spPr>
          <a:xfrm>
            <a:off x="1119171" y="3534481"/>
            <a:ext cx="4992413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29" name="直接连接符 3"/>
          <p:cNvCxnSpPr/>
          <p:nvPr userDrawn="1">
            <p:custDataLst>
              <p:tags r:id="rId7"/>
            </p:custDataLst>
          </p:nvPr>
        </p:nvCxnSpPr>
        <p:spPr>
          <a:xfrm flipH="1">
            <a:off x="893281" y="3677626"/>
            <a:ext cx="0" cy="242570"/>
          </a:xfrm>
          <a:prstGeom prst="line">
            <a:avLst/>
          </a:prstGeom>
          <a:solidFill>
            <a:srgbClr val="21D29E"/>
          </a:solidFill>
          <a:ln w="50800" cap="rnd">
            <a:solidFill>
              <a:schemeClr val="accent1"/>
            </a:solidFill>
          </a:ln>
          <a:effectLst>
            <a:outerShdw blurRad="63500" sx="102000" sy="102000" algn="ctr" rotWithShape="0">
              <a:schemeClr val="accent1"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2137" y="0"/>
            <a:ext cx="12167726" cy="685800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548293" y="5037135"/>
            <a:ext cx="5285241" cy="1081088"/>
          </a:xfrm>
          <a:noFill/>
        </p:spPr>
        <p:txBody>
          <a:bodyPr anchor="b">
            <a:normAutofit/>
          </a:bodyPr>
          <a:lstStyle>
            <a:lvl1pPr>
              <a:defRPr sz="5400">
                <a:gradFill>
                  <a:gsLst>
                    <a:gs pos="0">
                      <a:schemeClr val="tx1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8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506" y="0"/>
            <a:ext cx="12188988" cy="6858000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990691" y="2308321"/>
            <a:ext cx="7841673" cy="1152000"/>
          </a:xfrm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b"/>
          <a:lstStyle>
            <a:lvl1pPr algn="l">
              <a:defRPr sz="54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单击此处编辑母版标题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971405" y="442221"/>
            <a:ext cx="7841673" cy="2174364"/>
          </a:xfrm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b">
            <a:normAutofit/>
          </a:bodyPr>
          <a:lstStyle>
            <a:lvl1pPr marL="0" indent="0" algn="l">
              <a:buNone/>
              <a:defRPr sz="7200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162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1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072" y="0"/>
            <a:ext cx="12185855" cy="6858000"/>
          </a:xfrm>
          <a:prstGeom prst="rect">
            <a:avLst/>
          </a:prstGeom>
        </p:spPr>
      </p:pic>
      <p:sp>
        <p:nvSpPr>
          <p:cNvPr id="1048764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45713" y="1288864"/>
            <a:ext cx="6892636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6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66" name="文本占位符 9"/>
          <p:cNvSpPr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838200" y="324000"/>
            <a:ext cx="6892636" cy="504000"/>
          </a:xfrm>
          <a:noFill/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68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1163207" y="3307686"/>
            <a:ext cx="5785996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31" name="直接连接符 16"/>
          <p:cNvCxnSpPr/>
          <p:nvPr userDrawn="1">
            <p:custDataLst>
              <p:tags r:id="rId6"/>
            </p:custDataLst>
          </p:nvPr>
        </p:nvCxnSpPr>
        <p:spPr>
          <a:xfrm flipH="1">
            <a:off x="892921" y="3439172"/>
            <a:ext cx="0" cy="242570"/>
          </a:xfrm>
          <a:prstGeom prst="line">
            <a:avLst/>
          </a:prstGeom>
          <a:solidFill>
            <a:srgbClr val="21D29E"/>
          </a:solidFill>
          <a:ln w="50800" cap="rnd">
            <a:solidFill>
              <a:schemeClr val="accent1"/>
            </a:solidFill>
          </a:ln>
          <a:effectLst>
            <a:outerShdw blurRad="63500" sx="102000" sy="102000" algn="ctr" rotWithShape="0">
              <a:schemeClr val="accent1"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58.xml" /><Relationship Id="rId13" Type="http://schemas.openxmlformats.org/officeDocument/2006/relationships/tags" Target="../tags/tag59.xml" /><Relationship Id="rId14" Type="http://schemas.openxmlformats.org/officeDocument/2006/relationships/tags" Target="../tags/tag60.xml" /><Relationship Id="rId15" Type="http://schemas.openxmlformats.org/officeDocument/2006/relationships/tags" Target="../tags/tag61.xml" /><Relationship Id="rId16" Type="http://schemas.openxmlformats.org/officeDocument/2006/relationships/tags" Target="../tags/tag62.xml" /><Relationship Id="rId17" Type="http://schemas.openxmlformats.org/officeDocument/2006/relationships/tags" Target="../tags/tag63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tags" Target="../tags/tag6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6.xml" /><Relationship Id="rId11" Type="http://schemas.openxmlformats.org/officeDocument/2006/relationships/tags" Target="../tags/tag77.xml" /><Relationship Id="rId12" Type="http://schemas.openxmlformats.org/officeDocument/2006/relationships/tags" Target="../tags/tag78.xml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ags" Target="../tags/tag8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86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tags" Target="../tags/tag72.xml" /><Relationship Id="rId7" Type="http://schemas.openxmlformats.org/officeDocument/2006/relationships/tags" Target="../tags/tag73.xml" /><Relationship Id="rId8" Type="http://schemas.openxmlformats.org/officeDocument/2006/relationships/tags" Target="../tags/tag74.xml" /><Relationship Id="rId9" Type="http://schemas.openxmlformats.org/officeDocument/2006/relationships/tags" Target="../tags/tag7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7.xml" /><Relationship Id="rId3" Type="http://schemas.openxmlformats.org/officeDocument/2006/relationships/tags" Target="../tags/tag88.xml" /><Relationship Id="rId4" Type="http://schemas.openxmlformats.org/officeDocument/2006/relationships/tags" Target="../tags/tag8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0.xml" /><Relationship Id="rId3" Type="http://schemas.openxmlformats.org/officeDocument/2006/relationships/tags" Target="../tags/tag91.xml" /><Relationship Id="rId4" Type="http://schemas.openxmlformats.org/officeDocument/2006/relationships/tags" Target="../tags/tag9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1.xml" /><Relationship Id="rId11" Type="http://schemas.openxmlformats.org/officeDocument/2006/relationships/tags" Target="../tags/tag102.xml" /><Relationship Id="rId12" Type="http://schemas.openxmlformats.org/officeDocument/2006/relationships/tags" Target="../tags/tag103.xml" /><Relationship Id="rId13" Type="http://schemas.openxmlformats.org/officeDocument/2006/relationships/tags" Target="../tags/tag104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tags" Target="../tags/tag99.xml" /><Relationship Id="rId9" Type="http://schemas.openxmlformats.org/officeDocument/2006/relationships/tags" Target="../tags/tag10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3.xml" /><Relationship Id="rId11" Type="http://schemas.openxmlformats.org/officeDocument/2006/relationships/tags" Target="../tags/tag114.xml" /><Relationship Id="rId12" Type="http://schemas.openxmlformats.org/officeDocument/2006/relationships/tags" Target="../tags/tag115.xml" /><Relationship Id="rId13" Type="http://schemas.openxmlformats.org/officeDocument/2006/relationships/tags" Target="../tags/tag116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tags" Target="../tags/tag110.xml" /><Relationship Id="rId8" Type="http://schemas.openxmlformats.org/officeDocument/2006/relationships/tags" Target="../tags/tag111.xml" /><Relationship Id="rId9" Type="http://schemas.openxmlformats.org/officeDocument/2006/relationships/tags" Target="../tags/tag1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5.xml" /><Relationship Id="rId11" Type="http://schemas.openxmlformats.org/officeDocument/2006/relationships/tags" Target="../tags/tag126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16" Type="http://schemas.openxmlformats.org/officeDocument/2006/relationships/tags" Target="../tags/tag131.xml" /><Relationship Id="rId17" Type="http://schemas.openxmlformats.org/officeDocument/2006/relationships/tags" Target="../tags/tag132.xml" /><Relationship Id="rId18" Type="http://schemas.openxmlformats.org/officeDocument/2006/relationships/tags" Target="../tags/tag133.xml" /><Relationship Id="rId19" Type="http://schemas.openxmlformats.org/officeDocument/2006/relationships/tags" Target="../tags/tag134.xml" /><Relationship Id="rId2" Type="http://schemas.openxmlformats.org/officeDocument/2006/relationships/tags" Target="../tags/tag117.xml" /><Relationship Id="rId20" Type="http://schemas.openxmlformats.org/officeDocument/2006/relationships/tags" Target="../tags/tag135.xml" /><Relationship Id="rId21" Type="http://schemas.openxmlformats.org/officeDocument/2006/relationships/tags" Target="../tags/tag136.xml" /><Relationship Id="rId22" Type="http://schemas.openxmlformats.org/officeDocument/2006/relationships/tags" Target="../tags/tag137.xml" /><Relationship Id="rId23" Type="http://schemas.openxmlformats.org/officeDocument/2006/relationships/tags" Target="../tags/tag138.xml" /><Relationship Id="rId24" Type="http://schemas.openxmlformats.org/officeDocument/2006/relationships/tags" Target="../tags/tag139.xml" /><Relationship Id="rId25" Type="http://schemas.openxmlformats.org/officeDocument/2006/relationships/tags" Target="../tags/tag140.xml" /><Relationship Id="rId26" Type="http://schemas.openxmlformats.org/officeDocument/2006/relationships/tags" Target="../tags/tag141.xml" /><Relationship Id="rId27" Type="http://schemas.openxmlformats.org/officeDocument/2006/relationships/tags" Target="../tags/tag142.xml" /><Relationship Id="rId28" Type="http://schemas.openxmlformats.org/officeDocument/2006/relationships/tags" Target="../tags/tag143.xml" /><Relationship Id="rId29" Type="http://schemas.openxmlformats.org/officeDocument/2006/relationships/tags" Target="../tags/tag144.xml" /><Relationship Id="rId3" Type="http://schemas.openxmlformats.org/officeDocument/2006/relationships/tags" Target="../tags/tag118.xml" /><Relationship Id="rId30" Type="http://schemas.openxmlformats.org/officeDocument/2006/relationships/tags" Target="../tags/tag145.xml" /><Relationship Id="rId31" Type="http://schemas.openxmlformats.org/officeDocument/2006/relationships/tags" Target="../tags/tag146.xml" /><Relationship Id="rId32" Type="http://schemas.openxmlformats.org/officeDocument/2006/relationships/tags" Target="../tags/tag147.xml" /><Relationship Id="rId33" Type="http://schemas.openxmlformats.org/officeDocument/2006/relationships/tags" Target="../tags/tag148.xml" /><Relationship Id="rId4" Type="http://schemas.openxmlformats.org/officeDocument/2006/relationships/tags" Target="../tags/tag119.xml" /><Relationship Id="rId5" Type="http://schemas.openxmlformats.org/officeDocument/2006/relationships/tags" Target="../tags/tag120.xml" /><Relationship Id="rId6" Type="http://schemas.openxmlformats.org/officeDocument/2006/relationships/tags" Target="../tags/tag121.xml" /><Relationship Id="rId7" Type="http://schemas.openxmlformats.org/officeDocument/2006/relationships/tags" Target="../tags/tag122.xml" /><Relationship Id="rId8" Type="http://schemas.openxmlformats.org/officeDocument/2006/relationships/tags" Target="../tags/tag123.xml" /><Relationship Id="rId9" Type="http://schemas.openxmlformats.org/officeDocument/2006/relationships/tags" Target="../tags/tag12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9.xml" /><Relationship Id="rId3" Type="http://schemas.openxmlformats.org/officeDocument/2006/relationships/tags" Target="../tags/tag150.xml" /><Relationship Id="rId4" Type="http://schemas.openxmlformats.org/officeDocument/2006/relationships/tags" Target="../tags/tag15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0.xml" /><Relationship Id="rId11" Type="http://schemas.openxmlformats.org/officeDocument/2006/relationships/tags" Target="../tags/tag161.xml" /><Relationship Id="rId12" Type="http://schemas.openxmlformats.org/officeDocument/2006/relationships/tags" Target="../tags/tag162.xml" /><Relationship Id="rId13" Type="http://schemas.openxmlformats.org/officeDocument/2006/relationships/tags" Target="../tags/tag163.xml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tags" Target="../tags/tag154.xml" /><Relationship Id="rId5" Type="http://schemas.openxmlformats.org/officeDocument/2006/relationships/tags" Target="../tags/tag155.xml" /><Relationship Id="rId6" Type="http://schemas.openxmlformats.org/officeDocument/2006/relationships/tags" Target="../tags/tag156.xml" /><Relationship Id="rId7" Type="http://schemas.openxmlformats.org/officeDocument/2006/relationships/tags" Target="../tags/tag157.xml" /><Relationship Id="rId8" Type="http://schemas.openxmlformats.org/officeDocument/2006/relationships/tags" Target="../tags/tag158.xml" /><Relationship Id="rId9" Type="http://schemas.openxmlformats.org/officeDocument/2006/relationships/tags" Target="../tags/tag15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4.xml" /><Relationship Id="rId3" Type="http://schemas.openxmlformats.org/officeDocument/2006/relationships/tags" Target="../tags/tag165.xml" /><Relationship Id="rId4" Type="http://schemas.openxmlformats.org/officeDocument/2006/relationships/tags" Target="../tags/tag166.xml" /><Relationship Id="rId5" Type="http://schemas.openxmlformats.org/officeDocument/2006/relationships/tags" Target="../tags/tag16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6.xml" /><Relationship Id="rId11" Type="http://schemas.openxmlformats.org/officeDocument/2006/relationships/tags" Target="../tags/tag177.xml" /><Relationship Id="rId12" Type="http://schemas.openxmlformats.org/officeDocument/2006/relationships/tags" Target="../tags/tag178.xml" /><Relationship Id="rId13" Type="http://schemas.openxmlformats.org/officeDocument/2006/relationships/tags" Target="../tags/tag179.xml" /><Relationship Id="rId14" Type="http://schemas.openxmlformats.org/officeDocument/2006/relationships/tags" Target="../tags/tag180.xml" /><Relationship Id="rId15" Type="http://schemas.openxmlformats.org/officeDocument/2006/relationships/tags" Target="../tags/tag181.xml" /><Relationship Id="rId16" Type="http://schemas.openxmlformats.org/officeDocument/2006/relationships/tags" Target="../tags/tag182.xml" /><Relationship Id="rId17" Type="http://schemas.openxmlformats.org/officeDocument/2006/relationships/tags" Target="../tags/tag183.xml" /><Relationship Id="rId18" Type="http://schemas.openxmlformats.org/officeDocument/2006/relationships/tags" Target="../tags/tag184.xml" /><Relationship Id="rId19" Type="http://schemas.openxmlformats.org/officeDocument/2006/relationships/tags" Target="../tags/tag185.xml" /><Relationship Id="rId2" Type="http://schemas.openxmlformats.org/officeDocument/2006/relationships/tags" Target="../tags/tag168.xml" /><Relationship Id="rId20" Type="http://schemas.openxmlformats.org/officeDocument/2006/relationships/tags" Target="../tags/tag186.xml" /><Relationship Id="rId21" Type="http://schemas.openxmlformats.org/officeDocument/2006/relationships/tags" Target="../tags/tag187.xml" /><Relationship Id="rId22" Type="http://schemas.openxmlformats.org/officeDocument/2006/relationships/tags" Target="../tags/tag188.xml" /><Relationship Id="rId23" Type="http://schemas.openxmlformats.org/officeDocument/2006/relationships/tags" Target="../tags/tag189.xml" /><Relationship Id="rId24" Type="http://schemas.openxmlformats.org/officeDocument/2006/relationships/tags" Target="../tags/tag190.xml" /><Relationship Id="rId25" Type="http://schemas.openxmlformats.org/officeDocument/2006/relationships/tags" Target="../tags/tag191.xml" /><Relationship Id="rId26" Type="http://schemas.openxmlformats.org/officeDocument/2006/relationships/tags" Target="../tags/tag192.xml" /><Relationship Id="rId3" Type="http://schemas.openxmlformats.org/officeDocument/2006/relationships/tags" Target="../tags/tag169.xml" /><Relationship Id="rId4" Type="http://schemas.openxmlformats.org/officeDocument/2006/relationships/tags" Target="../tags/tag170.xml" /><Relationship Id="rId5" Type="http://schemas.openxmlformats.org/officeDocument/2006/relationships/tags" Target="../tags/tag171.xml" /><Relationship Id="rId6" Type="http://schemas.openxmlformats.org/officeDocument/2006/relationships/tags" Target="../tags/tag172.xml" /><Relationship Id="rId7" Type="http://schemas.openxmlformats.org/officeDocument/2006/relationships/tags" Target="../tags/tag173.xml" /><Relationship Id="rId8" Type="http://schemas.openxmlformats.org/officeDocument/2006/relationships/tags" Target="../tags/tag174.xml" /><Relationship Id="rId9" Type="http://schemas.openxmlformats.org/officeDocument/2006/relationships/tags" Target="../tags/tag17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3.xml" /><Relationship Id="rId3" Type="http://schemas.openxmlformats.org/officeDocument/2006/relationships/tags" Target="../tags/tag194.xml" /><Relationship Id="rId4" Type="http://schemas.openxmlformats.org/officeDocument/2006/relationships/tags" Target="../tags/tag19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4.xml" /><Relationship Id="rId11" Type="http://schemas.openxmlformats.org/officeDocument/2006/relationships/tags" Target="../tags/tag205.xml" /><Relationship Id="rId12" Type="http://schemas.openxmlformats.org/officeDocument/2006/relationships/tags" Target="../tags/tag206.xml" /><Relationship Id="rId13" Type="http://schemas.openxmlformats.org/officeDocument/2006/relationships/tags" Target="../tags/tag207.xml" /><Relationship Id="rId14" Type="http://schemas.openxmlformats.org/officeDocument/2006/relationships/tags" Target="../tags/tag208.xml" /><Relationship Id="rId15" Type="http://schemas.openxmlformats.org/officeDocument/2006/relationships/tags" Target="../tags/tag209.xml" /><Relationship Id="rId16" Type="http://schemas.openxmlformats.org/officeDocument/2006/relationships/tags" Target="../tags/tag210.xml" /><Relationship Id="rId17" Type="http://schemas.openxmlformats.org/officeDocument/2006/relationships/tags" Target="../tags/tag211.xml" /><Relationship Id="rId18" Type="http://schemas.openxmlformats.org/officeDocument/2006/relationships/tags" Target="../tags/tag212.xml" /><Relationship Id="rId19" Type="http://schemas.openxmlformats.org/officeDocument/2006/relationships/tags" Target="../tags/tag213.xml" /><Relationship Id="rId2" Type="http://schemas.openxmlformats.org/officeDocument/2006/relationships/tags" Target="../tags/tag196.xml" /><Relationship Id="rId20" Type="http://schemas.openxmlformats.org/officeDocument/2006/relationships/tags" Target="../tags/tag214.xml" /><Relationship Id="rId21" Type="http://schemas.openxmlformats.org/officeDocument/2006/relationships/tags" Target="../tags/tag215.xml" /><Relationship Id="rId22" Type="http://schemas.openxmlformats.org/officeDocument/2006/relationships/tags" Target="../tags/tag216.xml" /><Relationship Id="rId23" Type="http://schemas.openxmlformats.org/officeDocument/2006/relationships/tags" Target="../tags/tag217.xml" /><Relationship Id="rId24" Type="http://schemas.openxmlformats.org/officeDocument/2006/relationships/tags" Target="../tags/tag218.xml" /><Relationship Id="rId25" Type="http://schemas.openxmlformats.org/officeDocument/2006/relationships/tags" Target="../tags/tag219.xml" /><Relationship Id="rId26" Type="http://schemas.openxmlformats.org/officeDocument/2006/relationships/tags" Target="../tags/tag220.xml" /><Relationship Id="rId27" Type="http://schemas.openxmlformats.org/officeDocument/2006/relationships/tags" Target="../tags/tag221.xml" /><Relationship Id="rId28" Type="http://schemas.openxmlformats.org/officeDocument/2006/relationships/tags" Target="../tags/tag222.xml" /><Relationship Id="rId29" Type="http://schemas.openxmlformats.org/officeDocument/2006/relationships/tags" Target="../tags/tag223.xml" /><Relationship Id="rId3" Type="http://schemas.openxmlformats.org/officeDocument/2006/relationships/tags" Target="../tags/tag197.xml" /><Relationship Id="rId30" Type="http://schemas.openxmlformats.org/officeDocument/2006/relationships/tags" Target="../tags/tag224.xml" /><Relationship Id="rId31" Type="http://schemas.openxmlformats.org/officeDocument/2006/relationships/tags" Target="../tags/tag225.xml" /><Relationship Id="rId4" Type="http://schemas.openxmlformats.org/officeDocument/2006/relationships/tags" Target="../tags/tag198.xml" /><Relationship Id="rId5" Type="http://schemas.openxmlformats.org/officeDocument/2006/relationships/tags" Target="../tags/tag199.xml" /><Relationship Id="rId6" Type="http://schemas.openxmlformats.org/officeDocument/2006/relationships/tags" Target="../tags/tag200.xml" /><Relationship Id="rId7" Type="http://schemas.openxmlformats.org/officeDocument/2006/relationships/tags" Target="../tags/tag201.xml" /><Relationship Id="rId8" Type="http://schemas.openxmlformats.org/officeDocument/2006/relationships/tags" Target="../tags/tag202.xml" /><Relationship Id="rId9" Type="http://schemas.openxmlformats.org/officeDocument/2006/relationships/tags" Target="../tags/tag20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4.xml" /><Relationship Id="rId11" Type="http://schemas.openxmlformats.org/officeDocument/2006/relationships/tags" Target="../tags/tag235.xml" /><Relationship Id="rId12" Type="http://schemas.openxmlformats.org/officeDocument/2006/relationships/tags" Target="../tags/tag236.xml" /><Relationship Id="rId13" Type="http://schemas.openxmlformats.org/officeDocument/2006/relationships/tags" Target="../tags/tag237.xml" /><Relationship Id="rId14" Type="http://schemas.openxmlformats.org/officeDocument/2006/relationships/tags" Target="../tags/tag238.xml" /><Relationship Id="rId15" Type="http://schemas.openxmlformats.org/officeDocument/2006/relationships/tags" Target="../tags/tag239.xml" /><Relationship Id="rId16" Type="http://schemas.openxmlformats.org/officeDocument/2006/relationships/tags" Target="../tags/tag240.xml" /><Relationship Id="rId17" Type="http://schemas.openxmlformats.org/officeDocument/2006/relationships/tags" Target="../tags/tag241.xml" /><Relationship Id="rId18" Type="http://schemas.openxmlformats.org/officeDocument/2006/relationships/tags" Target="../tags/tag242.xml" /><Relationship Id="rId19" Type="http://schemas.openxmlformats.org/officeDocument/2006/relationships/tags" Target="../tags/tag243.xml" /><Relationship Id="rId2" Type="http://schemas.openxmlformats.org/officeDocument/2006/relationships/tags" Target="../tags/tag226.xml" /><Relationship Id="rId20" Type="http://schemas.openxmlformats.org/officeDocument/2006/relationships/tags" Target="../tags/tag244.xml" /><Relationship Id="rId21" Type="http://schemas.openxmlformats.org/officeDocument/2006/relationships/tags" Target="../tags/tag245.xml" /><Relationship Id="rId22" Type="http://schemas.openxmlformats.org/officeDocument/2006/relationships/tags" Target="../tags/tag246.xml" /><Relationship Id="rId23" Type="http://schemas.openxmlformats.org/officeDocument/2006/relationships/tags" Target="../tags/tag247.xml" /><Relationship Id="rId24" Type="http://schemas.openxmlformats.org/officeDocument/2006/relationships/tags" Target="../tags/tag248.xml" /><Relationship Id="rId25" Type="http://schemas.openxmlformats.org/officeDocument/2006/relationships/tags" Target="../tags/tag249.xml" /><Relationship Id="rId26" Type="http://schemas.openxmlformats.org/officeDocument/2006/relationships/tags" Target="../tags/tag250.xml" /><Relationship Id="rId27" Type="http://schemas.openxmlformats.org/officeDocument/2006/relationships/tags" Target="../tags/tag251.xml" /><Relationship Id="rId28" Type="http://schemas.openxmlformats.org/officeDocument/2006/relationships/tags" Target="../tags/tag252.xml" /><Relationship Id="rId29" Type="http://schemas.openxmlformats.org/officeDocument/2006/relationships/tags" Target="../tags/tag253.xml" /><Relationship Id="rId3" Type="http://schemas.openxmlformats.org/officeDocument/2006/relationships/tags" Target="../tags/tag227.xml" /><Relationship Id="rId30" Type="http://schemas.openxmlformats.org/officeDocument/2006/relationships/tags" Target="../tags/tag254.xml" /><Relationship Id="rId4" Type="http://schemas.openxmlformats.org/officeDocument/2006/relationships/tags" Target="../tags/tag228.xml" /><Relationship Id="rId5" Type="http://schemas.openxmlformats.org/officeDocument/2006/relationships/tags" Target="../tags/tag229.xml" /><Relationship Id="rId6" Type="http://schemas.openxmlformats.org/officeDocument/2006/relationships/tags" Target="../tags/tag230.xml" /><Relationship Id="rId7" Type="http://schemas.openxmlformats.org/officeDocument/2006/relationships/tags" Target="../tags/tag231.xml" /><Relationship Id="rId8" Type="http://schemas.openxmlformats.org/officeDocument/2006/relationships/tags" Target="../tags/tag232.xml" /><Relationship Id="rId9" Type="http://schemas.openxmlformats.org/officeDocument/2006/relationships/tags" Target="../tags/tag23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8017014021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采购作业流程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联系方式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PPT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8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548293" y="5037135"/>
            <a:ext cx="5285241" cy="1081088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cxnSp>
        <p:nvCxnSpPr>
          <p:cNvPr id="3145735" name="直接连接符 13"/>
          <p:cNvCxnSpPr/>
          <p:nvPr>
            <p:custDataLst>
              <p:tags r:id="rId4"/>
            </p:custDataLst>
          </p:nvPr>
        </p:nvCxnSpPr>
        <p:spPr>
          <a:xfrm>
            <a:off x="501161" y="6318738"/>
            <a:ext cx="500868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0" name="序号"/>
          <p:cNvSpPr txBox="1"/>
          <p:nvPr>
            <p:custDataLst>
              <p:tags r:id="rId5"/>
            </p:custDataLst>
          </p:nvPr>
        </p:nvSpPr>
        <p:spPr>
          <a:xfrm>
            <a:off x="4456430" y="226822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03.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82" name="项标题"/>
          <p:cNvSpPr txBox="1"/>
          <p:nvPr>
            <p:custDataLst>
              <p:tags r:id="rId6"/>
            </p:custDataLst>
          </p:nvPr>
        </p:nvSpPr>
        <p:spPr>
          <a:xfrm>
            <a:off x="5917565" y="235966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采购需求分析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84" name="序号"/>
          <p:cNvSpPr txBox="1"/>
          <p:nvPr>
            <p:custDataLst>
              <p:tags r:id="rId7"/>
            </p:custDataLst>
          </p:nvPr>
        </p:nvSpPr>
        <p:spPr>
          <a:xfrm>
            <a:off x="8014970" y="226822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04.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86" name="项标题"/>
          <p:cNvSpPr txBox="1"/>
          <p:nvPr>
            <p:custDataLst>
              <p:tags r:id="rId8"/>
            </p:custDataLst>
          </p:nvPr>
        </p:nvSpPr>
        <p:spPr>
          <a:xfrm>
            <a:off x="9476105" y="235966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供应商选择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37" name="直接连接符 7"/>
          <p:cNvCxnSpPr/>
          <p:nvPr>
            <p:custDataLst>
              <p:tags r:id="rId9"/>
            </p:custDataLst>
          </p:nvPr>
        </p:nvCxnSpPr>
        <p:spPr>
          <a:xfrm>
            <a:off x="3200400" y="3285490"/>
            <a:ext cx="857567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8" name="序号"/>
          <p:cNvSpPr txBox="1"/>
          <p:nvPr>
            <p:custDataLst>
              <p:tags r:id="rId10"/>
            </p:custDataLst>
          </p:nvPr>
        </p:nvSpPr>
        <p:spPr>
          <a:xfrm>
            <a:off x="4456430" y="355219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05.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0" name="项标题"/>
          <p:cNvSpPr txBox="1"/>
          <p:nvPr>
            <p:custDataLst>
              <p:tags r:id="rId11"/>
            </p:custDataLst>
          </p:nvPr>
        </p:nvSpPr>
        <p:spPr>
          <a:xfrm>
            <a:off x="5917565" y="364363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采购订单管理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92" name="序号"/>
          <p:cNvSpPr txBox="1"/>
          <p:nvPr>
            <p:custDataLst>
              <p:tags r:id="rId12"/>
            </p:custDataLst>
          </p:nvPr>
        </p:nvSpPr>
        <p:spPr>
          <a:xfrm>
            <a:off x="8014970" y="355219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06.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4" name="项标题"/>
          <p:cNvSpPr txBox="1"/>
          <p:nvPr>
            <p:custDataLst>
              <p:tags r:id="rId13"/>
            </p:custDataLst>
          </p:nvPr>
        </p:nvSpPr>
        <p:spPr>
          <a:xfrm>
            <a:off x="9476105" y="364363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采购质量控制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39" name="直接连接符 14"/>
          <p:cNvCxnSpPr/>
          <p:nvPr>
            <p:custDataLst>
              <p:tags r:id="rId14"/>
            </p:custDataLst>
          </p:nvPr>
        </p:nvCxnSpPr>
        <p:spPr>
          <a:xfrm>
            <a:off x="5560060" y="4542155"/>
            <a:ext cx="621601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6" name="序号"/>
          <p:cNvSpPr txBox="1"/>
          <p:nvPr>
            <p:custDataLst>
              <p:tags r:id="rId15"/>
            </p:custDataLst>
          </p:nvPr>
        </p:nvSpPr>
        <p:spPr>
          <a:xfrm>
            <a:off x="4456430" y="98425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01.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8" name="项标题"/>
          <p:cNvSpPr txBox="1"/>
          <p:nvPr>
            <p:custDataLst>
              <p:tags r:id="rId16"/>
            </p:custDataLst>
          </p:nvPr>
        </p:nvSpPr>
        <p:spPr>
          <a:xfrm>
            <a:off x="5917565" y="107569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单击添加标题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800" name="序号"/>
          <p:cNvSpPr txBox="1"/>
          <p:nvPr>
            <p:custDataLst>
              <p:tags r:id="rId17"/>
            </p:custDataLst>
          </p:nvPr>
        </p:nvSpPr>
        <p:spPr>
          <a:xfrm>
            <a:off x="8014970" y="98425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02.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802" name="项标题"/>
          <p:cNvSpPr txBox="1"/>
          <p:nvPr>
            <p:custDataLst>
              <p:tags r:id="rId18"/>
            </p:custDataLst>
          </p:nvPr>
        </p:nvSpPr>
        <p:spPr>
          <a:xfrm>
            <a:off x="9476105" y="107569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采购作业流程概述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41" name="直接连接符 20"/>
          <p:cNvCxnSpPr/>
          <p:nvPr>
            <p:custDataLst>
              <p:tags r:id="rId19"/>
            </p:custDataLst>
          </p:nvPr>
        </p:nvCxnSpPr>
        <p:spPr>
          <a:xfrm>
            <a:off x="3200400" y="2001520"/>
            <a:ext cx="857567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0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3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3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6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采购作业流程概述</a:t>
            </a:r>
            <a:endParaRPr lang="zh-CN" altLang="en-US"/>
          </a:p>
        </p:txBody>
      </p:sp>
      <p:sp>
        <p:nvSpPr>
          <p:cNvPr id="104887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0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采购作业流程的定义</a:t>
            </a:r>
            <a:endParaRPr lang="zh-CN" altLang="en-US"/>
          </a:p>
        </p:txBody>
      </p:sp>
      <p:sp>
        <p:nvSpPr>
          <p:cNvPr id="1048906" name="圆角矩形 26"/>
          <p:cNvSpPr/>
          <p:nvPr>
            <p:custDataLst>
              <p:tags r:id="rId2"/>
            </p:custDataLst>
          </p:nvPr>
        </p:nvSpPr>
        <p:spPr>
          <a:xfrm>
            <a:off x="838200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08" name="圆角矩形 28"/>
          <p:cNvSpPr/>
          <p:nvPr>
            <p:custDataLst>
              <p:tags r:id="rId3"/>
            </p:custDataLst>
          </p:nvPr>
        </p:nvSpPr>
        <p:spPr>
          <a:xfrm>
            <a:off x="840636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8910" name="文本框 31"/>
          <p:cNvSpPr txBox="1"/>
          <p:nvPr>
            <p:custDataLst>
              <p:tags r:id="rId4"/>
            </p:custDataLst>
          </p:nvPr>
        </p:nvSpPr>
        <p:spPr>
          <a:xfrm>
            <a:off x="986770" y="2256680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采购作业流程是指企业从确定需求、选择供应商、签订合同、接收货物到付款的全过程。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2" name="圆角矩形 29"/>
          <p:cNvSpPr/>
          <p:nvPr>
            <p:custDataLst>
              <p:tags r:id="rId5"/>
            </p:custDataLst>
          </p:nvPr>
        </p:nvSpPr>
        <p:spPr>
          <a:xfrm>
            <a:off x="3514898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14" name="圆角矩形 32"/>
          <p:cNvSpPr/>
          <p:nvPr>
            <p:custDataLst>
              <p:tags r:id="rId6"/>
            </p:custDataLst>
          </p:nvPr>
        </p:nvSpPr>
        <p:spPr>
          <a:xfrm>
            <a:off x="3517334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16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采购作业流程包括需求计划、供应商选择、合同签订、货物接收、付款等环节。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8" name="圆角矩形 3"/>
          <p:cNvSpPr/>
          <p:nvPr>
            <p:custDataLst>
              <p:tags r:id="rId8"/>
            </p:custDataLst>
          </p:nvPr>
        </p:nvSpPr>
        <p:spPr>
          <a:xfrm>
            <a:off x="6191596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20" name="圆角矩形 4"/>
          <p:cNvSpPr/>
          <p:nvPr>
            <p:custDataLst>
              <p:tags r:id="rId9"/>
            </p:custDataLst>
          </p:nvPr>
        </p:nvSpPr>
        <p:spPr>
          <a:xfrm>
            <a:off x="6194032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22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采购作业流程的目的是确保企业能够以合理的价格、质量和数量获得所需的物资和服务。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4" name="圆角矩形 8"/>
          <p:cNvSpPr/>
          <p:nvPr>
            <p:custDataLst>
              <p:tags r:id="rId11"/>
            </p:custDataLst>
          </p:nvPr>
        </p:nvSpPr>
        <p:spPr>
          <a:xfrm>
            <a:off x="8868295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26" name="圆角矩形 9"/>
          <p:cNvSpPr/>
          <p:nvPr>
            <p:custDataLst>
              <p:tags r:id="rId12"/>
            </p:custDataLst>
          </p:nvPr>
        </p:nvSpPr>
        <p:spPr>
          <a:xfrm>
            <a:off x="8870730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28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采购作业流程的实施需要遵循一定的原则和规范，以保证采购活动的合规性和有效性。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6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采购作业流程的重要性</a:t>
            </a:r>
            <a:endParaRPr lang="zh-CN" altLang="en-US"/>
          </a:p>
        </p:txBody>
      </p:sp>
      <p:sp>
        <p:nvSpPr>
          <p:cNvPr id="1048964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提高采购效率：通过标准化的流程，提高采购效率，降低采购成本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6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8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0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保证采购质量：通过严格的采购流程，确保采购物品的质量符合要求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2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4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6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控制采购风险：通过规范的采购流程，降低采购过程中的风险，如价格波动、供应中断等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8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0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2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提高企业竞争力：通过高效的采购作业流程，提高企业的竞争力，降低生产成本，提高产品质量，增强企业的市场竞争力。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4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6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2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采购作业流程的基本步骤</a:t>
            </a:r>
            <a:endParaRPr lang="zh-CN" altLang="en-US"/>
          </a:p>
        </p:txBody>
      </p:sp>
      <p:sp>
        <p:nvSpPr>
          <p:cNvPr id="1049022" name="任意多边形 12"/>
          <p:cNvSpPr/>
          <p:nvPr>
            <p:custDataLst>
              <p:tags r:id="rId2"/>
            </p:custDataLst>
          </p:nvPr>
        </p:nvSpPr>
        <p:spPr>
          <a:xfrm rot="2700000">
            <a:off x="4159556" y="1538634"/>
            <a:ext cx="172754" cy="1586138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93" h="3937">
                <a:moveTo>
                  <a:pt x="293" y="0"/>
                </a:moveTo>
                <a:lnTo>
                  <a:pt x="293" y="3937"/>
                </a:lnTo>
                <a:lnTo>
                  <a:pt x="293" y="3937"/>
                </a:lnTo>
                <a:cubicBezTo>
                  <a:pt x="125" y="3730"/>
                  <a:pt x="0" y="2927"/>
                  <a:pt x="0" y="1969"/>
                </a:cubicBezTo>
                <a:cubicBezTo>
                  <a:pt x="0" y="1010"/>
                  <a:pt x="125" y="207"/>
                  <a:pt x="293" y="0"/>
                </a:cubicBezTo>
                <a:lnTo>
                  <a:pt x="293" y="0"/>
                </a:lnTo>
                <a:close/>
              </a:path>
            </a:pathLst>
          </a:custGeom>
          <a:gradFill>
            <a:gsLst>
              <a:gs pos="0">
                <a:srgbClr val="376FFF">
                  <a:alpha val="0"/>
                </a:srgbClr>
              </a:gs>
              <a:gs pos="59000">
                <a:schemeClr val="accent1">
                  <a:alpha val="0"/>
                </a:schemeClr>
              </a:gs>
              <a:gs pos="100000">
                <a:schemeClr val="accent1">
                  <a:alpha val="12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4" name="标题"/>
          <p:cNvSpPr txBox="1"/>
          <p:nvPr>
            <p:custDataLst>
              <p:tags r:id="rId3"/>
            </p:custDataLst>
          </p:nvPr>
        </p:nvSpPr>
        <p:spPr>
          <a:xfrm>
            <a:off x="4601038" y="1705630"/>
            <a:ext cx="1523434" cy="765876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</a:rPr>
              <a:t>添加标题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9026" name="文本框 25"/>
          <p:cNvSpPr txBox="1"/>
          <p:nvPr>
            <p:custDataLst>
              <p:tags r:id="rId4"/>
            </p:custDataLst>
          </p:nvPr>
        </p:nvSpPr>
        <p:spPr>
          <a:xfrm>
            <a:off x="4601038" y="2486862"/>
            <a:ext cx="1523434" cy="120032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cs typeface="+mn-ea"/>
                <a:sym typeface="+mn-ea"/>
              </a:rPr>
              <a:t>供应商选择：根据需求计划选择合适的供应商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9028" name="任意多边形 22"/>
          <p:cNvSpPr/>
          <p:nvPr>
            <p:custDataLst>
              <p:tags r:id="rId5"/>
            </p:custDataLst>
          </p:nvPr>
        </p:nvSpPr>
        <p:spPr>
          <a:xfrm rot="2700000">
            <a:off x="1544572" y="1538634"/>
            <a:ext cx="172754" cy="1586138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93" h="3937">
                <a:moveTo>
                  <a:pt x="293" y="0"/>
                </a:moveTo>
                <a:lnTo>
                  <a:pt x="293" y="3937"/>
                </a:lnTo>
                <a:lnTo>
                  <a:pt x="293" y="3937"/>
                </a:lnTo>
                <a:cubicBezTo>
                  <a:pt x="125" y="3730"/>
                  <a:pt x="0" y="2927"/>
                  <a:pt x="0" y="1969"/>
                </a:cubicBezTo>
                <a:cubicBezTo>
                  <a:pt x="0" y="1010"/>
                  <a:pt x="125" y="207"/>
                  <a:pt x="293" y="0"/>
                </a:cubicBezTo>
                <a:lnTo>
                  <a:pt x="293" y="0"/>
                </a:lnTo>
                <a:close/>
              </a:path>
            </a:pathLst>
          </a:custGeom>
          <a:gradFill>
            <a:gsLst>
              <a:gs pos="0">
                <a:srgbClr val="376FFF">
                  <a:alpha val="0"/>
                </a:srgbClr>
              </a:gs>
              <a:gs pos="59000">
                <a:schemeClr val="accent1">
                  <a:alpha val="0"/>
                </a:schemeClr>
              </a:gs>
              <a:gs pos="100000">
                <a:schemeClr val="accent1">
                  <a:alpha val="12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0" name="标题"/>
          <p:cNvSpPr txBox="1"/>
          <p:nvPr>
            <p:custDataLst>
              <p:tags r:id="rId6"/>
            </p:custDataLst>
          </p:nvPr>
        </p:nvSpPr>
        <p:spPr>
          <a:xfrm>
            <a:off x="1986054" y="1705630"/>
            <a:ext cx="1523434" cy="765876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</a:rPr>
              <a:t>添加标题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9032" name="文本框 25"/>
          <p:cNvSpPr txBox="1"/>
          <p:nvPr>
            <p:custDataLst>
              <p:tags r:id="rId7"/>
            </p:custDataLst>
          </p:nvPr>
        </p:nvSpPr>
        <p:spPr>
          <a:xfrm>
            <a:off x="1986054" y="2486862"/>
            <a:ext cx="1523434" cy="120032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cs typeface="+mn-ea"/>
                <a:sym typeface="+mn-ea"/>
              </a:rPr>
              <a:t>需求计划：根据企业生产计划和库存情况制定采购需求计划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9034" name="任意多边形 27"/>
          <p:cNvSpPr/>
          <p:nvPr>
            <p:custDataLst>
              <p:tags r:id="rId8"/>
            </p:custDataLst>
          </p:nvPr>
        </p:nvSpPr>
        <p:spPr>
          <a:xfrm rot="2700000">
            <a:off x="9389523" y="1538634"/>
            <a:ext cx="172754" cy="1586138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93" h="3937">
                <a:moveTo>
                  <a:pt x="293" y="0"/>
                </a:moveTo>
                <a:lnTo>
                  <a:pt x="293" y="3937"/>
                </a:lnTo>
                <a:lnTo>
                  <a:pt x="293" y="3937"/>
                </a:lnTo>
                <a:cubicBezTo>
                  <a:pt x="125" y="3730"/>
                  <a:pt x="0" y="2927"/>
                  <a:pt x="0" y="1969"/>
                </a:cubicBezTo>
                <a:cubicBezTo>
                  <a:pt x="0" y="1010"/>
                  <a:pt x="125" y="207"/>
                  <a:pt x="293" y="0"/>
                </a:cubicBezTo>
                <a:lnTo>
                  <a:pt x="293" y="0"/>
                </a:lnTo>
                <a:close/>
              </a:path>
            </a:pathLst>
          </a:custGeom>
          <a:gradFill>
            <a:gsLst>
              <a:gs pos="0">
                <a:srgbClr val="376FFF">
                  <a:alpha val="0"/>
                </a:srgbClr>
              </a:gs>
              <a:gs pos="59000">
                <a:schemeClr val="accent1">
                  <a:alpha val="0"/>
                </a:schemeClr>
              </a:gs>
              <a:gs pos="100000">
                <a:schemeClr val="accent1">
                  <a:alpha val="12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6" name="标题"/>
          <p:cNvSpPr txBox="1"/>
          <p:nvPr>
            <p:custDataLst>
              <p:tags r:id="rId9"/>
            </p:custDataLst>
          </p:nvPr>
        </p:nvSpPr>
        <p:spPr>
          <a:xfrm>
            <a:off x="9831005" y="1705630"/>
            <a:ext cx="1523434" cy="765876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</a:rPr>
              <a:t>添加标题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9038" name="文本框 25"/>
          <p:cNvSpPr txBox="1"/>
          <p:nvPr>
            <p:custDataLst>
              <p:tags r:id="rId10"/>
            </p:custDataLst>
          </p:nvPr>
        </p:nvSpPr>
        <p:spPr>
          <a:xfrm>
            <a:off x="9831005" y="2486862"/>
            <a:ext cx="1523434" cy="120032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cs typeface="+mn-ea"/>
                <a:sym typeface="+mn-ea"/>
              </a:rPr>
              <a:t>合同签订：与供应商签订采购合同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9040" name="任意多边形 32"/>
          <p:cNvSpPr/>
          <p:nvPr>
            <p:custDataLst>
              <p:tags r:id="rId11"/>
            </p:custDataLst>
          </p:nvPr>
        </p:nvSpPr>
        <p:spPr>
          <a:xfrm rot="2700000">
            <a:off x="6774539" y="1538634"/>
            <a:ext cx="172754" cy="1586138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93" h="3937">
                <a:moveTo>
                  <a:pt x="293" y="0"/>
                </a:moveTo>
                <a:lnTo>
                  <a:pt x="293" y="3937"/>
                </a:lnTo>
                <a:lnTo>
                  <a:pt x="293" y="3937"/>
                </a:lnTo>
                <a:cubicBezTo>
                  <a:pt x="125" y="3730"/>
                  <a:pt x="0" y="2927"/>
                  <a:pt x="0" y="1969"/>
                </a:cubicBezTo>
                <a:cubicBezTo>
                  <a:pt x="0" y="1010"/>
                  <a:pt x="125" y="207"/>
                  <a:pt x="293" y="0"/>
                </a:cubicBezTo>
                <a:lnTo>
                  <a:pt x="293" y="0"/>
                </a:lnTo>
                <a:close/>
              </a:path>
            </a:pathLst>
          </a:custGeom>
          <a:gradFill>
            <a:gsLst>
              <a:gs pos="0">
                <a:srgbClr val="376FFF">
                  <a:alpha val="0"/>
                </a:srgbClr>
              </a:gs>
              <a:gs pos="59000">
                <a:schemeClr val="accent1">
                  <a:alpha val="0"/>
                </a:schemeClr>
              </a:gs>
              <a:gs pos="100000">
                <a:schemeClr val="accent1">
                  <a:alpha val="12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2" name="标题"/>
          <p:cNvSpPr txBox="1"/>
          <p:nvPr>
            <p:custDataLst>
              <p:tags r:id="rId12"/>
            </p:custDataLst>
          </p:nvPr>
        </p:nvSpPr>
        <p:spPr>
          <a:xfrm>
            <a:off x="7216022" y="1705630"/>
            <a:ext cx="1523434" cy="765876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</a:rPr>
              <a:t>添加标题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9044" name="文本框 36"/>
          <p:cNvSpPr txBox="1"/>
          <p:nvPr>
            <p:custDataLst>
              <p:tags r:id="rId13"/>
            </p:custDataLst>
          </p:nvPr>
        </p:nvSpPr>
        <p:spPr>
          <a:xfrm>
            <a:off x="7216022" y="2486862"/>
            <a:ext cx="1523434" cy="120032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cs typeface="+mn-ea"/>
                <a:sym typeface="+mn-ea"/>
              </a:rPr>
              <a:t>询价报价：向供应商询价，获取报价信息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9046" name="标题"/>
          <p:cNvSpPr txBox="1"/>
          <p:nvPr>
            <p:custDataLst>
              <p:tags r:id="rId14"/>
            </p:custDataLst>
          </p:nvPr>
        </p:nvSpPr>
        <p:spPr>
          <a:xfrm>
            <a:off x="3745586" y="1514321"/>
            <a:ext cx="827300" cy="155030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9000" b="1" spc="300">
                <a:gradFill>
                  <a:gsLst>
                    <a:gs pos="22000">
                      <a:schemeClr val="accent1"/>
                    </a:gs>
                    <a:gs pos="62000">
                      <a:schemeClr val="accent1">
                        <a:alpha val="50000"/>
                      </a:schemeClr>
                    </a:gs>
                    <a:gs pos="64000">
                      <a:schemeClr val="accent1">
                        <a:alpha val="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2</a:t>
            </a:r>
            <a:endParaRPr lang="en-US" altLang="zh-CN" sz="9000" b="1" spc="300">
              <a:gradFill>
                <a:gsLst>
                  <a:gs pos="22000">
                    <a:schemeClr val="accent1"/>
                  </a:gs>
                  <a:gs pos="62000">
                    <a:schemeClr val="accent1">
                      <a:alpha val="50000"/>
                    </a:schemeClr>
                  </a:gs>
                  <a:gs pos="64000">
                    <a:schemeClr val="accent1">
                      <a:alpha val="0"/>
                    </a:schemeClr>
                  </a:gs>
                </a:gsLst>
                <a:lin ang="2700000" scaled="0"/>
              </a:gra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9048" name="标题"/>
          <p:cNvSpPr txBox="1"/>
          <p:nvPr>
            <p:custDataLst>
              <p:tags r:id="rId15"/>
            </p:custDataLst>
          </p:nvPr>
        </p:nvSpPr>
        <p:spPr>
          <a:xfrm>
            <a:off x="1130602" y="1514321"/>
            <a:ext cx="827300" cy="155030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9000" b="1" spc="300">
                <a:gradFill>
                  <a:gsLst>
                    <a:gs pos="22000">
                      <a:schemeClr val="accent1"/>
                    </a:gs>
                    <a:gs pos="62000">
                      <a:schemeClr val="accent1">
                        <a:alpha val="50000"/>
                      </a:schemeClr>
                    </a:gs>
                    <a:gs pos="64000">
                      <a:schemeClr val="accent1">
                        <a:alpha val="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1</a:t>
            </a:r>
            <a:endParaRPr lang="en-US" altLang="zh-CN" sz="9000" b="1" spc="300">
              <a:gradFill>
                <a:gsLst>
                  <a:gs pos="22000">
                    <a:schemeClr val="accent1"/>
                  </a:gs>
                  <a:gs pos="62000">
                    <a:schemeClr val="accent1">
                      <a:alpha val="50000"/>
                    </a:schemeClr>
                  </a:gs>
                  <a:gs pos="64000">
                    <a:schemeClr val="accent1">
                      <a:alpha val="0"/>
                    </a:schemeClr>
                  </a:gs>
                </a:gsLst>
                <a:lin ang="2700000" scaled="0"/>
              </a:gra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9050" name="标题"/>
          <p:cNvSpPr txBox="1"/>
          <p:nvPr>
            <p:custDataLst>
              <p:tags r:id="rId16"/>
            </p:custDataLst>
          </p:nvPr>
        </p:nvSpPr>
        <p:spPr>
          <a:xfrm>
            <a:off x="8975553" y="1514321"/>
            <a:ext cx="827300" cy="155030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9000" b="1" spc="300">
                <a:gradFill>
                  <a:gsLst>
                    <a:gs pos="22000">
                      <a:schemeClr val="accent1"/>
                    </a:gs>
                    <a:gs pos="62000">
                      <a:schemeClr val="accent1">
                        <a:alpha val="50000"/>
                      </a:schemeClr>
                    </a:gs>
                    <a:gs pos="64000">
                      <a:schemeClr val="accent1">
                        <a:alpha val="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4</a:t>
            </a:r>
            <a:endParaRPr lang="en-US" altLang="zh-CN" sz="9000" b="1" spc="300">
              <a:gradFill>
                <a:gsLst>
                  <a:gs pos="22000">
                    <a:schemeClr val="accent1"/>
                  </a:gs>
                  <a:gs pos="62000">
                    <a:schemeClr val="accent1">
                      <a:alpha val="50000"/>
                    </a:schemeClr>
                  </a:gs>
                  <a:gs pos="64000">
                    <a:schemeClr val="accent1">
                      <a:alpha val="0"/>
                    </a:schemeClr>
                  </a:gs>
                </a:gsLst>
                <a:lin ang="2700000" scaled="0"/>
              </a:gra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9052" name="标题"/>
          <p:cNvSpPr txBox="1"/>
          <p:nvPr>
            <p:custDataLst>
              <p:tags r:id="rId17"/>
            </p:custDataLst>
          </p:nvPr>
        </p:nvSpPr>
        <p:spPr>
          <a:xfrm>
            <a:off x="6360570" y="1514321"/>
            <a:ext cx="827300" cy="155030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9000" b="1" spc="300">
                <a:gradFill>
                  <a:gsLst>
                    <a:gs pos="22000">
                      <a:schemeClr val="accent1"/>
                    </a:gs>
                    <a:gs pos="62000">
                      <a:schemeClr val="accent1">
                        <a:alpha val="50000"/>
                      </a:schemeClr>
                    </a:gs>
                    <a:gs pos="64000">
                      <a:schemeClr val="accent1">
                        <a:alpha val="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3</a:t>
            </a:r>
            <a:endParaRPr lang="en-US" altLang="zh-CN" sz="9000" b="1" spc="300">
              <a:gradFill>
                <a:gsLst>
                  <a:gs pos="22000">
                    <a:schemeClr val="accent1"/>
                  </a:gs>
                  <a:gs pos="62000">
                    <a:schemeClr val="accent1">
                      <a:alpha val="50000"/>
                    </a:schemeClr>
                  </a:gs>
                  <a:gs pos="64000">
                    <a:schemeClr val="accent1">
                      <a:alpha val="0"/>
                    </a:schemeClr>
                  </a:gs>
                </a:gsLst>
                <a:lin ang="2700000" scaled="0"/>
              </a:gra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9054" name="任意多边形 3"/>
          <p:cNvSpPr/>
          <p:nvPr>
            <p:custDataLst>
              <p:tags r:id="rId18"/>
            </p:custDataLst>
          </p:nvPr>
        </p:nvSpPr>
        <p:spPr>
          <a:xfrm rot="2700000">
            <a:off x="4159556" y="3879131"/>
            <a:ext cx="172754" cy="1586138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93" h="3937">
                <a:moveTo>
                  <a:pt x="293" y="0"/>
                </a:moveTo>
                <a:lnTo>
                  <a:pt x="293" y="3937"/>
                </a:lnTo>
                <a:lnTo>
                  <a:pt x="293" y="3937"/>
                </a:lnTo>
                <a:cubicBezTo>
                  <a:pt x="125" y="3730"/>
                  <a:pt x="0" y="2927"/>
                  <a:pt x="0" y="1969"/>
                </a:cubicBezTo>
                <a:cubicBezTo>
                  <a:pt x="0" y="1010"/>
                  <a:pt x="125" y="207"/>
                  <a:pt x="293" y="0"/>
                </a:cubicBezTo>
                <a:lnTo>
                  <a:pt x="293" y="0"/>
                </a:lnTo>
                <a:close/>
              </a:path>
            </a:pathLst>
          </a:custGeom>
          <a:gradFill>
            <a:gsLst>
              <a:gs pos="0">
                <a:srgbClr val="376FFF">
                  <a:alpha val="0"/>
                </a:srgbClr>
              </a:gs>
              <a:gs pos="59000">
                <a:schemeClr val="accent1">
                  <a:alpha val="0"/>
                </a:schemeClr>
              </a:gs>
              <a:gs pos="100000">
                <a:schemeClr val="accent1">
                  <a:alpha val="12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6" name="标题"/>
          <p:cNvSpPr txBox="1"/>
          <p:nvPr>
            <p:custDataLst>
              <p:tags r:id="rId19"/>
            </p:custDataLst>
          </p:nvPr>
        </p:nvSpPr>
        <p:spPr>
          <a:xfrm>
            <a:off x="4601038" y="4046127"/>
            <a:ext cx="1523434" cy="765876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</a:rPr>
              <a:t>添加标题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9058" name="文本框 25"/>
          <p:cNvSpPr txBox="1"/>
          <p:nvPr>
            <p:custDataLst>
              <p:tags r:id="rId20"/>
            </p:custDataLst>
          </p:nvPr>
        </p:nvSpPr>
        <p:spPr>
          <a:xfrm>
            <a:off x="4601038" y="4827359"/>
            <a:ext cx="1523434" cy="120032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cs typeface="+mn-ea"/>
                <a:sym typeface="+mn-ea"/>
              </a:rPr>
              <a:t>收货验收：接收货物并进行验收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9060" name="任意多边形 6"/>
          <p:cNvSpPr/>
          <p:nvPr>
            <p:custDataLst>
              <p:tags r:id="rId21"/>
            </p:custDataLst>
          </p:nvPr>
        </p:nvSpPr>
        <p:spPr>
          <a:xfrm rot="2700000">
            <a:off x="1544572" y="3879131"/>
            <a:ext cx="172754" cy="1586138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93" h="3937">
                <a:moveTo>
                  <a:pt x="293" y="0"/>
                </a:moveTo>
                <a:lnTo>
                  <a:pt x="293" y="3937"/>
                </a:lnTo>
                <a:lnTo>
                  <a:pt x="293" y="3937"/>
                </a:lnTo>
                <a:cubicBezTo>
                  <a:pt x="125" y="3730"/>
                  <a:pt x="0" y="2927"/>
                  <a:pt x="0" y="1969"/>
                </a:cubicBezTo>
                <a:cubicBezTo>
                  <a:pt x="0" y="1010"/>
                  <a:pt x="125" y="207"/>
                  <a:pt x="293" y="0"/>
                </a:cubicBezTo>
                <a:lnTo>
                  <a:pt x="293" y="0"/>
                </a:lnTo>
                <a:close/>
              </a:path>
            </a:pathLst>
          </a:custGeom>
          <a:gradFill>
            <a:gsLst>
              <a:gs pos="0">
                <a:srgbClr val="376FFF">
                  <a:alpha val="0"/>
                </a:srgbClr>
              </a:gs>
              <a:gs pos="59000">
                <a:schemeClr val="accent1">
                  <a:alpha val="0"/>
                </a:schemeClr>
              </a:gs>
              <a:gs pos="100000">
                <a:schemeClr val="accent1">
                  <a:alpha val="12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2" name="标题"/>
          <p:cNvSpPr txBox="1"/>
          <p:nvPr>
            <p:custDataLst>
              <p:tags r:id="rId22"/>
            </p:custDataLst>
          </p:nvPr>
        </p:nvSpPr>
        <p:spPr>
          <a:xfrm>
            <a:off x="1986054" y="4046127"/>
            <a:ext cx="1523434" cy="765876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</a:rPr>
              <a:t>添加标题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9064" name="文本框 8"/>
          <p:cNvSpPr txBox="1"/>
          <p:nvPr>
            <p:custDataLst>
              <p:tags r:id="rId23"/>
            </p:custDataLst>
          </p:nvPr>
        </p:nvSpPr>
        <p:spPr>
          <a:xfrm>
            <a:off x="1986054" y="4827359"/>
            <a:ext cx="1523434" cy="120032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cs typeface="+mn-ea"/>
                <a:sym typeface="+mn-ea"/>
              </a:rPr>
              <a:t>订单下达：向供应商下达采购订单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9066" name="任意多边形 10"/>
          <p:cNvSpPr/>
          <p:nvPr>
            <p:custDataLst>
              <p:tags r:id="rId24"/>
            </p:custDataLst>
          </p:nvPr>
        </p:nvSpPr>
        <p:spPr>
          <a:xfrm rot="2700000">
            <a:off x="9389523" y="3879131"/>
            <a:ext cx="172754" cy="1586138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93" h="3937">
                <a:moveTo>
                  <a:pt x="293" y="0"/>
                </a:moveTo>
                <a:lnTo>
                  <a:pt x="293" y="3937"/>
                </a:lnTo>
                <a:lnTo>
                  <a:pt x="293" y="3937"/>
                </a:lnTo>
                <a:cubicBezTo>
                  <a:pt x="125" y="3730"/>
                  <a:pt x="0" y="2927"/>
                  <a:pt x="0" y="1969"/>
                </a:cubicBezTo>
                <a:cubicBezTo>
                  <a:pt x="0" y="1010"/>
                  <a:pt x="125" y="207"/>
                  <a:pt x="293" y="0"/>
                </a:cubicBezTo>
                <a:lnTo>
                  <a:pt x="293" y="0"/>
                </a:lnTo>
                <a:close/>
              </a:path>
            </a:pathLst>
          </a:custGeom>
          <a:gradFill>
            <a:gsLst>
              <a:gs pos="0">
                <a:srgbClr val="376FFF">
                  <a:alpha val="0"/>
                </a:srgbClr>
              </a:gs>
              <a:gs pos="59000">
                <a:schemeClr val="accent1">
                  <a:alpha val="0"/>
                </a:schemeClr>
              </a:gs>
              <a:gs pos="100000">
                <a:schemeClr val="accent1">
                  <a:alpha val="12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8" name="标题"/>
          <p:cNvSpPr txBox="1"/>
          <p:nvPr>
            <p:custDataLst>
              <p:tags r:id="rId25"/>
            </p:custDataLst>
          </p:nvPr>
        </p:nvSpPr>
        <p:spPr>
          <a:xfrm>
            <a:off x="9831005" y="4046127"/>
            <a:ext cx="1523434" cy="765876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</a:rPr>
              <a:t>添加标题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9070" name="文本框 25"/>
          <p:cNvSpPr txBox="1"/>
          <p:nvPr>
            <p:custDataLst>
              <p:tags r:id="rId26"/>
            </p:custDataLst>
          </p:nvPr>
        </p:nvSpPr>
        <p:spPr>
          <a:xfrm>
            <a:off x="9831005" y="4827359"/>
            <a:ext cx="1523434" cy="120032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cs typeface="+mn-ea"/>
                <a:sym typeface="+mn-ea"/>
              </a:rPr>
              <a:t>售后服务：处理采购货物的售后服务问题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9072" name="任意多边形 15"/>
          <p:cNvSpPr/>
          <p:nvPr>
            <p:custDataLst>
              <p:tags r:id="rId27"/>
            </p:custDataLst>
          </p:nvPr>
        </p:nvSpPr>
        <p:spPr>
          <a:xfrm rot="2700000">
            <a:off x="6774539" y="3879131"/>
            <a:ext cx="172754" cy="1586138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93" h="3937">
                <a:moveTo>
                  <a:pt x="293" y="0"/>
                </a:moveTo>
                <a:lnTo>
                  <a:pt x="293" y="3937"/>
                </a:lnTo>
                <a:lnTo>
                  <a:pt x="293" y="3937"/>
                </a:lnTo>
                <a:cubicBezTo>
                  <a:pt x="125" y="3730"/>
                  <a:pt x="0" y="2927"/>
                  <a:pt x="0" y="1969"/>
                </a:cubicBezTo>
                <a:cubicBezTo>
                  <a:pt x="0" y="1010"/>
                  <a:pt x="125" y="207"/>
                  <a:pt x="293" y="0"/>
                </a:cubicBezTo>
                <a:lnTo>
                  <a:pt x="293" y="0"/>
                </a:lnTo>
                <a:close/>
              </a:path>
            </a:pathLst>
          </a:custGeom>
          <a:gradFill>
            <a:gsLst>
              <a:gs pos="0">
                <a:srgbClr val="376FFF">
                  <a:alpha val="0"/>
                </a:srgbClr>
              </a:gs>
              <a:gs pos="59000">
                <a:schemeClr val="accent1">
                  <a:alpha val="0"/>
                </a:schemeClr>
              </a:gs>
              <a:gs pos="100000">
                <a:schemeClr val="accent1">
                  <a:alpha val="12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4" name="标题"/>
          <p:cNvSpPr txBox="1"/>
          <p:nvPr>
            <p:custDataLst>
              <p:tags r:id="rId28"/>
            </p:custDataLst>
          </p:nvPr>
        </p:nvSpPr>
        <p:spPr>
          <a:xfrm>
            <a:off x="7216022" y="4046127"/>
            <a:ext cx="1523434" cy="765876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</a:rPr>
              <a:t>添加标题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9076" name="文本框 19"/>
          <p:cNvSpPr txBox="1"/>
          <p:nvPr>
            <p:custDataLst>
              <p:tags r:id="rId29"/>
            </p:custDataLst>
          </p:nvPr>
        </p:nvSpPr>
        <p:spPr>
          <a:xfrm>
            <a:off x="7216022" y="4827359"/>
            <a:ext cx="1523434" cy="120032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cs typeface="+mn-ea"/>
                <a:sym typeface="+mn-ea"/>
              </a:rPr>
              <a:t>付款结算：根据合同约定进行付款结算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9078" name="标题"/>
          <p:cNvSpPr txBox="1"/>
          <p:nvPr>
            <p:custDataLst>
              <p:tags r:id="rId30"/>
            </p:custDataLst>
          </p:nvPr>
        </p:nvSpPr>
        <p:spPr>
          <a:xfrm>
            <a:off x="3745586" y="3854818"/>
            <a:ext cx="827300" cy="155030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9000" b="1" spc="300">
                <a:gradFill>
                  <a:gsLst>
                    <a:gs pos="22000">
                      <a:schemeClr val="accent1"/>
                    </a:gs>
                    <a:gs pos="62000">
                      <a:schemeClr val="accent1">
                        <a:alpha val="50000"/>
                      </a:schemeClr>
                    </a:gs>
                    <a:gs pos="64000">
                      <a:schemeClr val="accent1">
                        <a:alpha val="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6</a:t>
            </a:r>
            <a:endParaRPr lang="en-US" altLang="zh-CN" sz="9000" b="1" spc="300">
              <a:gradFill>
                <a:gsLst>
                  <a:gs pos="22000">
                    <a:schemeClr val="accent1"/>
                  </a:gs>
                  <a:gs pos="62000">
                    <a:schemeClr val="accent1">
                      <a:alpha val="50000"/>
                    </a:schemeClr>
                  </a:gs>
                  <a:gs pos="64000">
                    <a:schemeClr val="accent1">
                      <a:alpha val="0"/>
                    </a:schemeClr>
                  </a:gs>
                </a:gsLst>
                <a:lin ang="2700000" scaled="0"/>
              </a:gra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9080" name="标题"/>
          <p:cNvSpPr txBox="1"/>
          <p:nvPr>
            <p:custDataLst>
              <p:tags r:id="rId31"/>
            </p:custDataLst>
          </p:nvPr>
        </p:nvSpPr>
        <p:spPr>
          <a:xfrm>
            <a:off x="1130602" y="3854818"/>
            <a:ext cx="827300" cy="155030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9000" b="1" spc="300">
                <a:gradFill>
                  <a:gsLst>
                    <a:gs pos="22000">
                      <a:schemeClr val="accent1"/>
                    </a:gs>
                    <a:gs pos="62000">
                      <a:schemeClr val="accent1">
                        <a:alpha val="50000"/>
                      </a:schemeClr>
                    </a:gs>
                    <a:gs pos="64000">
                      <a:schemeClr val="accent1">
                        <a:alpha val="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5</a:t>
            </a:r>
            <a:endParaRPr lang="en-US" altLang="zh-CN" sz="9000" b="1" spc="300">
              <a:gradFill>
                <a:gsLst>
                  <a:gs pos="22000">
                    <a:schemeClr val="accent1"/>
                  </a:gs>
                  <a:gs pos="62000">
                    <a:schemeClr val="accent1">
                      <a:alpha val="50000"/>
                    </a:schemeClr>
                  </a:gs>
                  <a:gs pos="64000">
                    <a:schemeClr val="accent1">
                      <a:alpha val="0"/>
                    </a:schemeClr>
                  </a:gs>
                </a:gsLst>
                <a:lin ang="2700000" scaled="0"/>
              </a:gra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9082" name="标题"/>
          <p:cNvSpPr txBox="1"/>
          <p:nvPr>
            <p:custDataLst>
              <p:tags r:id="rId32"/>
            </p:custDataLst>
          </p:nvPr>
        </p:nvSpPr>
        <p:spPr>
          <a:xfrm>
            <a:off x="8975553" y="3854818"/>
            <a:ext cx="827300" cy="155030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9000" b="1" spc="300">
                <a:gradFill>
                  <a:gsLst>
                    <a:gs pos="22000">
                      <a:schemeClr val="accent1"/>
                    </a:gs>
                    <a:gs pos="62000">
                      <a:schemeClr val="accent1">
                        <a:alpha val="50000"/>
                      </a:schemeClr>
                    </a:gs>
                    <a:gs pos="64000">
                      <a:schemeClr val="accent1">
                        <a:alpha val="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8</a:t>
            </a:r>
            <a:endParaRPr lang="en-US" altLang="zh-CN" sz="9000" b="1" spc="300">
              <a:gradFill>
                <a:gsLst>
                  <a:gs pos="22000">
                    <a:schemeClr val="accent1"/>
                  </a:gs>
                  <a:gs pos="62000">
                    <a:schemeClr val="accent1">
                      <a:alpha val="50000"/>
                    </a:schemeClr>
                  </a:gs>
                  <a:gs pos="64000">
                    <a:schemeClr val="accent1">
                      <a:alpha val="0"/>
                    </a:schemeClr>
                  </a:gs>
                </a:gsLst>
                <a:lin ang="2700000" scaled="0"/>
              </a:gra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9084" name="标题"/>
          <p:cNvSpPr txBox="1"/>
          <p:nvPr>
            <p:custDataLst>
              <p:tags r:id="rId33"/>
            </p:custDataLst>
          </p:nvPr>
        </p:nvSpPr>
        <p:spPr>
          <a:xfrm>
            <a:off x="6360570" y="3854818"/>
            <a:ext cx="827300" cy="155030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9000" b="1" spc="300">
                <a:gradFill>
                  <a:gsLst>
                    <a:gs pos="22000">
                      <a:schemeClr val="accent1"/>
                    </a:gs>
                    <a:gs pos="62000">
                      <a:schemeClr val="accent1">
                        <a:alpha val="50000"/>
                      </a:schemeClr>
                    </a:gs>
                    <a:gs pos="64000">
                      <a:schemeClr val="accent1">
                        <a:alpha val="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7</a:t>
            </a:r>
            <a:endParaRPr lang="en-US" altLang="zh-CN" sz="9000" b="1" spc="300">
              <a:gradFill>
                <a:gsLst>
                  <a:gs pos="22000">
                    <a:schemeClr val="accent1"/>
                  </a:gs>
                  <a:gs pos="62000">
                    <a:schemeClr val="accent1">
                      <a:alpha val="50000"/>
                    </a:schemeClr>
                  </a:gs>
                  <a:gs pos="64000">
                    <a:schemeClr val="accent1">
                      <a:alpha val="0"/>
                    </a:schemeClr>
                  </a:gs>
                </a:gsLst>
                <a:lin ang="2700000" scaled="0"/>
              </a:gra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1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采购需求分析</a:t>
            </a:r>
            <a:endParaRPr lang="zh-CN" altLang="en-US"/>
          </a:p>
        </p:txBody>
      </p:sp>
      <p:sp>
        <p:nvSpPr>
          <p:cNvPr id="104912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5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确定采购需求</a:t>
            </a:r>
            <a:endParaRPr lang="zh-CN" altLang="en-US"/>
          </a:p>
        </p:txBody>
      </p:sp>
      <p:sp>
        <p:nvSpPr>
          <p:cNvPr id="1049156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5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需求来源：内部需求、外部需求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0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62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6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需求分析：需求量、需求时间、需求质量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6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6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7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需求确认：与相关部门沟通，确认需求准确性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2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7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7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需求优先级：根据需求紧急程度和重要性进行排序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8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1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分析采购需求的必要性</a:t>
            </a:r>
            <a:endParaRPr lang="zh-CN" altLang="en-US"/>
          </a:p>
        </p:txBody>
      </p:sp>
      <p:sp>
        <p:nvSpPr>
          <p:cNvPr id="1049214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确保采购的准确性：避免采购过多或过少的物资，降低库存成本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6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提高采购效率：明确采购需求，减少采购过程中的沟通和协调成本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8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降低采购风险：避免采购到不符合要求的物资，降低采购风险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0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优化采购策略：根据采购需求分析结果，制定更合理的采购策略，提高采购效益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5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制定采购计划</a:t>
            </a:r>
            <a:endParaRPr lang="zh-CN" altLang="en-US"/>
          </a:p>
        </p:txBody>
      </p:sp>
      <p:sp>
        <p:nvSpPr>
          <p:cNvPr id="1049256" name="任意多边形 3"/>
          <p:cNvSpPr/>
          <p:nvPr>
            <p:custDataLst>
              <p:tags r:id="rId2"/>
            </p:custDataLst>
          </p:nvPr>
        </p:nvSpPr>
        <p:spPr>
          <a:xfrm>
            <a:off x="838200" y="2519128"/>
            <a:ext cx="10272120" cy="1775167"/>
          </a:xfrm>
          <a:custGeom>
            <a:gdLst>
              <a:gd name="connsiteX0" fmla="*/ 16538 w 16538"/>
              <a:gd name="connsiteY0" fmla="*/ 0 h 2858"/>
              <a:gd name="connsiteX1" fmla="*/ 16500 w 16538"/>
              <a:gd name="connsiteY1" fmla="*/ 33 h 2858"/>
              <a:gd name="connsiteX2" fmla="*/ 8269 w 16538"/>
              <a:gd name="connsiteY2" fmla="*/ 2858 h 2858"/>
              <a:gd name="connsiteX3" fmla="*/ 39 w 16538"/>
              <a:gd name="connsiteY3" fmla="*/ 33 h 2858"/>
              <a:gd name="connsiteX4" fmla="*/ 0 w 16538"/>
              <a:gd name="connsiteY4" fmla="*/ 0 h 28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6538" h="2858">
                <a:moveTo>
                  <a:pt x="16538" y="0"/>
                </a:moveTo>
                <a:lnTo>
                  <a:pt x="16500" y="33"/>
                </a:lnTo>
                <a:cubicBezTo>
                  <a:pt x="14393" y="1778"/>
                  <a:pt x="11483" y="2858"/>
                  <a:pt x="8269" y="2858"/>
                </a:cubicBezTo>
                <a:cubicBezTo>
                  <a:pt x="5055" y="2858"/>
                  <a:pt x="2145" y="1778"/>
                  <a:pt x="39" y="33"/>
                </a:cubicBezTo>
                <a:lnTo>
                  <a:pt x="0" y="0"/>
                </a:lnTo>
              </a:path>
            </a:pathLst>
          </a:custGeom>
          <a:ln w="123825">
            <a:gradFill>
              <a:gsLst>
                <a:gs pos="0">
                  <a:schemeClr val="accent1">
                    <a:lumMod val="5000"/>
                    <a:lumOff val="95000"/>
                    <a:alpha val="0"/>
                  </a:schemeClr>
                </a:gs>
                <a:gs pos="67000">
                  <a:schemeClr val="accent1"/>
                </a:gs>
              </a:gsLst>
              <a:lin ang="0" scaled="1"/>
            </a:gradFill>
            <a:head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258" name="圆角矩形 4"/>
          <p:cNvSpPr/>
          <p:nvPr>
            <p:custDataLst>
              <p:tags r:id="rId3"/>
            </p:custDataLst>
          </p:nvPr>
        </p:nvSpPr>
        <p:spPr>
          <a:xfrm>
            <a:off x="1420813" y="2447699"/>
            <a:ext cx="1475787" cy="40932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48000">
                <a:schemeClr val="accent1"/>
              </a:gs>
              <a:gs pos="81000">
                <a:schemeClr val="accent1"/>
              </a:gs>
              <a:gs pos="100000">
                <a:schemeClr val="accent1"/>
              </a:gs>
            </a:gsLst>
            <a:lin ang="5400000" scaled="0"/>
          </a:gra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7625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6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600" b="1">
              <a:latin typeface="+mj-ea"/>
              <a:ea typeface="+mj-ea"/>
              <a:sym typeface="+mn-ea"/>
            </a:endParaRPr>
          </a:p>
        </p:txBody>
      </p:sp>
      <p:sp>
        <p:nvSpPr>
          <p:cNvPr id="1049260" name="椭圆 5"/>
          <p:cNvSpPr/>
          <p:nvPr>
            <p:custDataLst>
              <p:tags r:id="rId4"/>
            </p:custDataLst>
          </p:nvPr>
        </p:nvSpPr>
        <p:spPr>
          <a:xfrm>
            <a:off x="2056842" y="3262611"/>
            <a:ext cx="202486" cy="202486"/>
          </a:xfrm>
          <a:prstGeom prst="ellipse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54000">
                <a:schemeClr val="accent1"/>
              </a:gs>
            </a:gsLst>
            <a:lin ang="5400000" scaled="0"/>
          </a:gradFill>
          <a:ln w="19050"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37000">
                  <a:srgbClr val="FFFFFF"/>
                </a:gs>
                <a:gs pos="71000">
                  <a:schemeClr val="accent1">
                    <a:lumMod val="20000"/>
                    <a:lumOff val="80000"/>
                  </a:schemeClr>
                </a:gs>
                <a:gs pos="100000">
                  <a:srgbClr val="FFFFFF"/>
                </a:gs>
              </a:gsLst>
              <a:lin ang="16200000" scaled="0"/>
            </a:gradFill>
          </a:ln>
          <a:effectLst>
            <a:outerShdw blurRad="342900" sx="106000" sy="106000" algn="ctr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262" name="正文"/>
          <p:cNvSpPr txBox="1"/>
          <p:nvPr>
            <p:custDataLst>
              <p:tags r:id="rId5"/>
            </p:custDataLst>
          </p:nvPr>
        </p:nvSpPr>
        <p:spPr>
          <a:xfrm>
            <a:off x="1101556" y="1420984"/>
            <a:ext cx="2113058" cy="89627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分析需求：明确采购需求，包括数量、质量、价格等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4" name="圆角矩形 20"/>
          <p:cNvSpPr/>
          <p:nvPr>
            <p:custDataLst>
              <p:tags r:id="rId6"/>
            </p:custDataLst>
          </p:nvPr>
        </p:nvSpPr>
        <p:spPr>
          <a:xfrm>
            <a:off x="3692878" y="3218512"/>
            <a:ext cx="1475787" cy="40932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48000">
                <a:schemeClr val="accent1"/>
              </a:gs>
              <a:gs pos="81000">
                <a:schemeClr val="accent1"/>
              </a:gs>
              <a:gs pos="100000">
                <a:schemeClr val="accent1"/>
              </a:gs>
            </a:gsLst>
            <a:lin ang="5400000" scaled="0"/>
          </a:gra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1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100" b="1">
              <a:latin typeface="+mj-ea"/>
              <a:ea typeface="+mj-ea"/>
              <a:sym typeface="+mn-ea"/>
            </a:endParaRPr>
          </a:p>
        </p:txBody>
      </p:sp>
      <p:sp>
        <p:nvSpPr>
          <p:cNvPr id="1049266" name="椭圆 21"/>
          <p:cNvSpPr>
            <a:spLocks noChangeAspect="1"/>
          </p:cNvSpPr>
          <p:nvPr>
            <p:custDataLst>
              <p:tags r:id="rId7"/>
            </p:custDataLst>
          </p:nvPr>
        </p:nvSpPr>
        <p:spPr>
          <a:xfrm>
            <a:off x="4328286" y="4045847"/>
            <a:ext cx="204349" cy="204349"/>
          </a:xfrm>
          <a:prstGeom prst="ellipse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54000">
                <a:schemeClr val="accent1"/>
              </a:gs>
            </a:gsLst>
            <a:lin ang="5400000" scaled="0"/>
          </a:gradFill>
          <a:ln w="19050"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37000">
                  <a:srgbClr val="FFFFFF"/>
                </a:gs>
                <a:gs pos="71000">
                  <a:schemeClr val="accent1">
                    <a:lumMod val="20000"/>
                    <a:lumOff val="80000"/>
                  </a:schemeClr>
                </a:gs>
                <a:gs pos="100000">
                  <a:srgbClr val="FFFFFF"/>
                </a:gs>
              </a:gsLst>
              <a:lin ang="16200000" scaled="0"/>
            </a:gradFill>
          </a:ln>
          <a:effectLst>
            <a:outerShdw blurRad="342900" sx="106000" sy="106000" algn="ctr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268" name="正文"/>
          <p:cNvSpPr txBox="1"/>
          <p:nvPr>
            <p:custDataLst>
              <p:tags r:id="rId8"/>
            </p:custDataLst>
          </p:nvPr>
        </p:nvSpPr>
        <p:spPr>
          <a:xfrm>
            <a:off x="3373621" y="2181238"/>
            <a:ext cx="2113058" cy="89627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寻找供应商：根据需求分析结果，寻找合适的供应商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0" name="圆角矩形 6"/>
          <p:cNvSpPr/>
          <p:nvPr>
            <p:custDataLst>
              <p:tags r:id="rId9"/>
            </p:custDataLst>
          </p:nvPr>
        </p:nvSpPr>
        <p:spPr>
          <a:xfrm>
            <a:off x="6066807" y="3319134"/>
            <a:ext cx="1475787" cy="40932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48000">
                <a:schemeClr val="accent1"/>
              </a:gs>
              <a:gs pos="81000">
                <a:schemeClr val="accent1"/>
              </a:gs>
              <a:gs pos="100000">
                <a:schemeClr val="accent1"/>
              </a:gs>
            </a:gsLst>
            <a:lin ang="5400000" scaled="0"/>
          </a:gra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1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100" b="1">
              <a:latin typeface="+mj-ea"/>
              <a:ea typeface="+mj-ea"/>
              <a:sym typeface="+mn-ea"/>
            </a:endParaRPr>
          </a:p>
        </p:txBody>
      </p:sp>
      <p:sp>
        <p:nvSpPr>
          <p:cNvPr id="1049272" name="椭圆 7"/>
          <p:cNvSpPr>
            <a:spLocks noChangeAspect="1"/>
          </p:cNvSpPr>
          <p:nvPr>
            <p:custDataLst>
              <p:tags r:id="rId10"/>
            </p:custDataLst>
          </p:nvPr>
        </p:nvSpPr>
        <p:spPr>
          <a:xfrm>
            <a:off x="6702215" y="4146468"/>
            <a:ext cx="204349" cy="204349"/>
          </a:xfrm>
          <a:prstGeom prst="ellipse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54000">
                <a:schemeClr val="accent1"/>
              </a:gs>
            </a:gsLst>
            <a:lin ang="5400000" scaled="0"/>
          </a:gradFill>
          <a:ln w="19050"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37000">
                  <a:srgbClr val="FFFFFF"/>
                </a:gs>
                <a:gs pos="71000">
                  <a:schemeClr val="accent1">
                    <a:lumMod val="20000"/>
                    <a:lumOff val="80000"/>
                  </a:schemeClr>
                </a:gs>
                <a:gs pos="100000">
                  <a:srgbClr val="FFFFFF"/>
                </a:gs>
              </a:gsLst>
              <a:lin ang="16200000" scaled="0"/>
            </a:gradFill>
          </a:ln>
          <a:effectLst>
            <a:outerShdw blurRad="342900" sx="106000" sy="106000" algn="ctr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274" name="正文"/>
          <p:cNvSpPr txBox="1"/>
          <p:nvPr>
            <p:custDataLst>
              <p:tags r:id="rId11"/>
            </p:custDataLst>
          </p:nvPr>
        </p:nvSpPr>
        <p:spPr>
          <a:xfrm>
            <a:off x="5747550" y="2296145"/>
            <a:ext cx="2113058" cy="89627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签订合同：与供应商签订采购合同，明确双方的权利和义务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6" name="圆角矩形 8"/>
          <p:cNvSpPr/>
          <p:nvPr>
            <p:custDataLst>
              <p:tags r:id="rId12"/>
            </p:custDataLst>
          </p:nvPr>
        </p:nvSpPr>
        <p:spPr>
          <a:xfrm>
            <a:off x="8403469" y="2742111"/>
            <a:ext cx="1475787" cy="40932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48000">
                <a:schemeClr val="accent1"/>
              </a:gs>
              <a:gs pos="81000">
                <a:schemeClr val="accent1"/>
              </a:gs>
              <a:gs pos="100000">
                <a:schemeClr val="accent1"/>
              </a:gs>
            </a:gsLst>
            <a:lin ang="5400000" scaled="0"/>
          </a:gra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1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100" b="1">
              <a:latin typeface="+mj-ea"/>
              <a:ea typeface="+mj-ea"/>
              <a:sym typeface="+mn-ea"/>
            </a:endParaRPr>
          </a:p>
        </p:txBody>
      </p:sp>
      <p:sp>
        <p:nvSpPr>
          <p:cNvPr id="1049278" name="椭圆 38"/>
          <p:cNvSpPr>
            <a:spLocks noChangeAspect="1"/>
          </p:cNvSpPr>
          <p:nvPr>
            <p:custDataLst>
              <p:tags r:id="rId13"/>
            </p:custDataLst>
          </p:nvPr>
        </p:nvSpPr>
        <p:spPr>
          <a:xfrm>
            <a:off x="9038877" y="3569446"/>
            <a:ext cx="204349" cy="204349"/>
          </a:xfrm>
          <a:prstGeom prst="ellipse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54000">
                <a:schemeClr val="accent1"/>
              </a:gs>
            </a:gsLst>
            <a:lin ang="5400000" scaled="0"/>
          </a:gradFill>
          <a:ln w="19050"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37000">
                  <a:srgbClr val="FFFFFF"/>
                </a:gs>
                <a:gs pos="71000">
                  <a:schemeClr val="accent1">
                    <a:lumMod val="20000"/>
                    <a:lumOff val="80000"/>
                  </a:schemeClr>
                </a:gs>
                <a:gs pos="100000">
                  <a:srgbClr val="FFFFFF"/>
                </a:gs>
              </a:gsLst>
              <a:lin ang="16200000" scaled="0"/>
            </a:gradFill>
          </a:ln>
          <a:effectLst>
            <a:outerShdw blurRad="342900" sx="106000" sy="106000" algn="ctr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280" name="正文"/>
          <p:cNvSpPr txBox="1"/>
          <p:nvPr>
            <p:custDataLst>
              <p:tags r:id="rId14"/>
            </p:custDataLst>
          </p:nvPr>
        </p:nvSpPr>
        <p:spPr>
          <a:xfrm>
            <a:off x="8084212" y="1679992"/>
            <a:ext cx="2113058" cy="89627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验收货物：验收货物，确保货物符合采购需求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2" name="椭圆 28"/>
          <p:cNvSpPr/>
          <p:nvPr>
            <p:custDataLst>
              <p:tags r:id="rId15"/>
            </p:custDataLst>
          </p:nvPr>
        </p:nvSpPr>
        <p:spPr>
          <a:xfrm>
            <a:off x="3104054" y="3725347"/>
            <a:ext cx="204349" cy="204349"/>
          </a:xfrm>
          <a:prstGeom prst="ellipse">
            <a:avLst/>
          </a:prstGeom>
          <a:gradFill>
            <a:gsLst>
              <a:gs pos="0">
                <a:schemeClr val="accent4">
                  <a:lumMod val="20000"/>
                  <a:lumOff val="80000"/>
                </a:schemeClr>
              </a:gs>
              <a:gs pos="54000">
                <a:schemeClr val="accent4"/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4800000" scaled="0"/>
          </a:gradFill>
          <a:ln w="19050">
            <a:gradFill>
              <a:gsLst>
                <a:gs pos="0">
                  <a:schemeClr val="accent4">
                    <a:lumMod val="20000"/>
                    <a:lumOff val="80000"/>
                  </a:schemeClr>
                </a:gs>
                <a:gs pos="37000">
                  <a:srgbClr val="FFFFFF"/>
                </a:gs>
                <a:gs pos="71000">
                  <a:schemeClr val="accent4">
                    <a:lumMod val="20000"/>
                    <a:lumOff val="80000"/>
                  </a:schemeClr>
                </a:gs>
                <a:gs pos="100000">
                  <a:srgbClr val="FFFFFF"/>
                </a:gs>
              </a:gsLst>
              <a:lin ang="16200000" scaled="0"/>
            </a:gradFill>
          </a:ln>
          <a:effectLst>
            <a:outerShdw blurRad="355600" algn="ctr" rotWithShape="0">
              <a:schemeClr val="accent4">
                <a:alpha val="46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284" name="圆角矩形 29"/>
          <p:cNvSpPr/>
          <p:nvPr>
            <p:custDataLst>
              <p:tags r:id="rId16"/>
            </p:custDataLst>
          </p:nvPr>
        </p:nvSpPr>
        <p:spPr>
          <a:xfrm>
            <a:off x="2468025" y="4440259"/>
            <a:ext cx="1475787" cy="40932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4">
                  <a:lumMod val="60000"/>
                  <a:lumOff val="40000"/>
                </a:schemeClr>
              </a:gs>
              <a:gs pos="48000">
                <a:schemeClr val="accent4"/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5400000" scaled="0"/>
          </a:gra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7625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6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600" b="1">
              <a:latin typeface="+mj-ea"/>
              <a:ea typeface="+mj-ea"/>
              <a:sym typeface="+mn-ea"/>
            </a:endParaRPr>
          </a:p>
        </p:txBody>
      </p:sp>
      <p:sp>
        <p:nvSpPr>
          <p:cNvPr id="1049286" name="正文"/>
          <p:cNvSpPr txBox="1"/>
          <p:nvPr>
            <p:custDataLst>
              <p:tags r:id="rId17"/>
            </p:custDataLst>
          </p:nvPr>
        </p:nvSpPr>
        <p:spPr>
          <a:xfrm>
            <a:off x="2149389" y="4957033"/>
            <a:ext cx="2113058" cy="81739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制定预算：根据需求分析结果，制定采购预算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8" name="椭圆 13"/>
          <p:cNvSpPr>
            <a:spLocks noChangeAspect="1"/>
          </p:cNvSpPr>
          <p:nvPr>
            <p:custDataLst>
              <p:tags r:id="rId18"/>
            </p:custDataLst>
          </p:nvPr>
        </p:nvSpPr>
        <p:spPr>
          <a:xfrm>
            <a:off x="5515251" y="4186220"/>
            <a:ext cx="204349" cy="204349"/>
          </a:xfrm>
          <a:prstGeom prst="ellipse">
            <a:avLst/>
          </a:prstGeom>
          <a:gradFill>
            <a:gsLst>
              <a:gs pos="0">
                <a:schemeClr val="accent4">
                  <a:lumMod val="20000"/>
                  <a:lumOff val="80000"/>
                </a:schemeClr>
              </a:gs>
              <a:gs pos="54000">
                <a:schemeClr val="accent4"/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4800000" scaled="0"/>
          </a:gradFill>
          <a:ln w="19050">
            <a:gradFill>
              <a:gsLst>
                <a:gs pos="0">
                  <a:schemeClr val="accent4">
                    <a:lumMod val="20000"/>
                    <a:lumOff val="80000"/>
                  </a:schemeClr>
                </a:gs>
                <a:gs pos="37000">
                  <a:srgbClr val="FFFFFF"/>
                </a:gs>
                <a:gs pos="71000">
                  <a:schemeClr val="accent4">
                    <a:lumMod val="20000"/>
                    <a:lumOff val="80000"/>
                  </a:schemeClr>
                </a:gs>
                <a:gs pos="100000">
                  <a:srgbClr val="FFFFFF"/>
                </a:gs>
              </a:gsLst>
              <a:lin ang="16200000" scaled="0"/>
            </a:gradFill>
          </a:ln>
          <a:effectLst>
            <a:outerShdw blurRad="355600" algn="ctr" rotWithShape="0">
              <a:schemeClr val="accent4">
                <a:alpha val="46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290" name="圆角矩形 14"/>
          <p:cNvSpPr/>
          <p:nvPr>
            <p:custDataLst>
              <p:tags r:id="rId19"/>
            </p:custDataLst>
          </p:nvPr>
        </p:nvSpPr>
        <p:spPr>
          <a:xfrm>
            <a:off x="4879843" y="4913554"/>
            <a:ext cx="1475787" cy="40932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4">
                  <a:lumMod val="60000"/>
                  <a:lumOff val="40000"/>
                </a:schemeClr>
              </a:gs>
              <a:gs pos="48000">
                <a:schemeClr val="accent4"/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5400000" scaled="0"/>
          </a:gra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1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100" b="1">
              <a:latin typeface="+mj-ea"/>
              <a:ea typeface="+mj-ea"/>
              <a:sym typeface="+mn-ea"/>
            </a:endParaRPr>
          </a:p>
        </p:txBody>
      </p:sp>
      <p:sp>
        <p:nvSpPr>
          <p:cNvPr id="1049292" name="正文"/>
          <p:cNvSpPr txBox="1"/>
          <p:nvPr>
            <p:custDataLst>
              <p:tags r:id="rId20"/>
            </p:custDataLst>
          </p:nvPr>
        </p:nvSpPr>
        <p:spPr>
          <a:xfrm>
            <a:off x="4560586" y="5427844"/>
            <a:ext cx="2113058" cy="69379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谈判价格：与供应商进行价格谈判，争取最优惠的价格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4" name="椭圆 32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>
            <a:off x="7889180" y="3950815"/>
            <a:ext cx="204349" cy="204349"/>
          </a:xfrm>
          <a:prstGeom prst="ellipse">
            <a:avLst/>
          </a:prstGeom>
          <a:gradFill>
            <a:gsLst>
              <a:gs pos="0">
                <a:schemeClr val="accent4">
                  <a:lumMod val="20000"/>
                  <a:lumOff val="80000"/>
                </a:schemeClr>
              </a:gs>
              <a:gs pos="54000">
                <a:schemeClr val="accent4"/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4800000" scaled="0"/>
          </a:gradFill>
          <a:ln w="19050">
            <a:gradFill>
              <a:gsLst>
                <a:gs pos="0">
                  <a:schemeClr val="accent4">
                    <a:lumMod val="20000"/>
                    <a:lumOff val="80000"/>
                  </a:schemeClr>
                </a:gs>
                <a:gs pos="37000">
                  <a:srgbClr val="FFFFFF"/>
                </a:gs>
                <a:gs pos="71000">
                  <a:schemeClr val="accent4">
                    <a:lumMod val="20000"/>
                    <a:lumOff val="80000"/>
                  </a:schemeClr>
                </a:gs>
                <a:gs pos="100000">
                  <a:srgbClr val="FFFFFF"/>
                </a:gs>
              </a:gsLst>
              <a:lin ang="16200000" scaled="0"/>
            </a:gradFill>
          </a:ln>
          <a:effectLst>
            <a:outerShdw blurRad="355600" algn="ctr" rotWithShape="0">
              <a:schemeClr val="accent4">
                <a:alpha val="46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296" name="圆角矩形 33"/>
          <p:cNvSpPr/>
          <p:nvPr>
            <p:custDataLst>
              <p:tags r:id="rId22"/>
            </p:custDataLst>
          </p:nvPr>
        </p:nvSpPr>
        <p:spPr>
          <a:xfrm>
            <a:off x="7253772" y="4647093"/>
            <a:ext cx="1475787" cy="40932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4">
                  <a:lumMod val="60000"/>
                  <a:lumOff val="40000"/>
                </a:schemeClr>
              </a:gs>
              <a:gs pos="48000">
                <a:schemeClr val="accent4"/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5400000" scaled="0"/>
          </a:gra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1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100" b="1">
              <a:latin typeface="+mj-ea"/>
              <a:ea typeface="+mj-ea"/>
              <a:sym typeface="+mn-ea"/>
            </a:endParaRPr>
          </a:p>
        </p:txBody>
      </p:sp>
      <p:sp>
        <p:nvSpPr>
          <p:cNvPr id="1049298" name="正文"/>
          <p:cNvSpPr txBox="1"/>
          <p:nvPr>
            <p:custDataLst>
              <p:tags r:id="rId23"/>
            </p:custDataLst>
          </p:nvPr>
        </p:nvSpPr>
        <p:spPr>
          <a:xfrm>
            <a:off x="6934515" y="5175668"/>
            <a:ext cx="2113058" cy="81739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跟踪订单：跟踪订单执行情况，确保按时交付货物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0" name="椭圆 9"/>
          <p:cNvSpPr>
            <a:spLocks noChangeAspect="1"/>
          </p:cNvSpPr>
          <p:nvPr>
            <p:custDataLst>
              <p:tags r:id="rId24"/>
            </p:custDataLst>
          </p:nvPr>
        </p:nvSpPr>
        <p:spPr>
          <a:xfrm>
            <a:off x="10195407" y="3009193"/>
            <a:ext cx="204349" cy="204349"/>
          </a:xfrm>
          <a:prstGeom prst="ellipse">
            <a:avLst/>
          </a:prstGeom>
          <a:gradFill>
            <a:gsLst>
              <a:gs pos="0">
                <a:schemeClr val="accent4">
                  <a:lumMod val="20000"/>
                  <a:lumOff val="80000"/>
                </a:schemeClr>
              </a:gs>
              <a:gs pos="54000">
                <a:schemeClr val="accent4"/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4800000" scaled="0"/>
          </a:gradFill>
          <a:ln w="19050">
            <a:gradFill>
              <a:gsLst>
                <a:gs pos="0">
                  <a:schemeClr val="accent4">
                    <a:lumMod val="20000"/>
                    <a:lumOff val="80000"/>
                  </a:schemeClr>
                </a:gs>
                <a:gs pos="37000">
                  <a:srgbClr val="FFFFFF"/>
                </a:gs>
                <a:gs pos="71000">
                  <a:schemeClr val="accent4">
                    <a:lumMod val="20000"/>
                    <a:lumOff val="80000"/>
                  </a:schemeClr>
                </a:gs>
                <a:gs pos="100000">
                  <a:srgbClr val="FFFFFF"/>
                </a:gs>
              </a:gsLst>
              <a:lin ang="16200000" scaled="0"/>
            </a:gradFill>
          </a:ln>
          <a:effectLst>
            <a:outerShdw blurRad="355600" algn="ctr" rotWithShape="0">
              <a:schemeClr val="accent4">
                <a:alpha val="46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302" name="圆角矩形 11"/>
          <p:cNvSpPr/>
          <p:nvPr>
            <p:custDataLst>
              <p:tags r:id="rId25"/>
            </p:custDataLst>
          </p:nvPr>
        </p:nvSpPr>
        <p:spPr>
          <a:xfrm>
            <a:off x="9559378" y="3736528"/>
            <a:ext cx="1475787" cy="40932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4">
                  <a:lumMod val="60000"/>
                  <a:lumOff val="40000"/>
                </a:schemeClr>
              </a:gs>
              <a:gs pos="48000">
                <a:schemeClr val="accent4"/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5400000" scaled="0"/>
          </a:gra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1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100" b="1">
              <a:latin typeface="+mj-ea"/>
              <a:ea typeface="+mj-ea"/>
              <a:sym typeface="+mn-ea"/>
            </a:endParaRPr>
          </a:p>
        </p:txBody>
      </p:sp>
      <p:sp>
        <p:nvSpPr>
          <p:cNvPr id="1049304" name="正文"/>
          <p:cNvSpPr txBox="1"/>
          <p:nvPr>
            <p:custDataLst>
              <p:tags r:id="rId26"/>
            </p:custDataLst>
          </p:nvPr>
        </p:nvSpPr>
        <p:spPr>
          <a:xfrm>
            <a:off x="9240742" y="4246469"/>
            <a:ext cx="2113058" cy="81739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付款结算：根据合同约定，支付货款，完成采购流程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3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供应商选择</a:t>
            </a:r>
            <a:endParaRPr lang="zh-CN" altLang="en-US"/>
          </a:p>
        </p:txBody>
      </p:sp>
      <p:sp>
        <p:nvSpPr>
          <p:cNvPr id="104934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7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供应商评估标准</a:t>
            </a:r>
            <a:endParaRPr lang="zh-CN" altLang="en-US"/>
          </a:p>
        </p:txBody>
      </p:sp>
      <p:sp>
        <p:nvSpPr>
          <p:cNvPr id="1049376" name="五边形 2"/>
          <p:cNvSpPr/>
          <p:nvPr>
            <p:custDataLst>
              <p:tags r:id="rId2"/>
            </p:custDataLst>
          </p:nvPr>
        </p:nvSpPr>
        <p:spPr>
          <a:xfrm rot="16200000" flipH="1">
            <a:off x="1395209" y="2234203"/>
            <a:ext cx="583533" cy="1697087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8" name="五边形 3"/>
          <p:cNvSpPr/>
          <p:nvPr>
            <p:custDataLst>
              <p:tags r:id="rId3"/>
            </p:custDataLst>
          </p:nvPr>
        </p:nvSpPr>
        <p:spPr>
          <a:xfrm rot="16200000" flipH="1">
            <a:off x="1410428" y="4125599"/>
            <a:ext cx="555069" cy="1524019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0" name="任意多边形 4"/>
          <p:cNvSpPr/>
          <p:nvPr>
            <p:custDataLst>
              <p:tags r:id="rId4"/>
            </p:custDataLst>
          </p:nvPr>
        </p:nvSpPr>
        <p:spPr>
          <a:xfrm>
            <a:off x="925252" y="2788777"/>
            <a:ext cx="1524019" cy="2299976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2" name="任意多边形 5"/>
          <p:cNvSpPr/>
          <p:nvPr>
            <p:custDataLst>
              <p:tags r:id="rId5"/>
            </p:custDataLst>
          </p:nvPr>
        </p:nvSpPr>
        <p:spPr>
          <a:xfrm flipV="1">
            <a:off x="838200" y="2352301"/>
            <a:ext cx="1697087" cy="81580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925252" y="3217948"/>
            <a:ext cx="1524019" cy="148999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质量：产品的质量是否符合要求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86" name="五边形 16"/>
          <p:cNvSpPr/>
          <p:nvPr>
            <p:custDataLst>
              <p:tags r:id="rId7"/>
            </p:custDataLst>
          </p:nvPr>
        </p:nvSpPr>
        <p:spPr>
          <a:xfrm rot="16200000" flipH="1">
            <a:off x="4888234" y="2233594"/>
            <a:ext cx="583533" cy="169822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8" name="五边形 17"/>
          <p:cNvSpPr/>
          <p:nvPr>
            <p:custDataLst>
              <p:tags r:id="rId8"/>
            </p:custDataLst>
          </p:nvPr>
        </p:nvSpPr>
        <p:spPr>
          <a:xfrm rot="16200000" flipH="1">
            <a:off x="4902235" y="4125599"/>
            <a:ext cx="555069" cy="1524019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0" name="任意多边形 18"/>
          <p:cNvSpPr/>
          <p:nvPr>
            <p:custDataLst>
              <p:tags r:id="rId9"/>
            </p:custDataLst>
          </p:nvPr>
        </p:nvSpPr>
        <p:spPr>
          <a:xfrm>
            <a:off x="4418277" y="2788777"/>
            <a:ext cx="1524019" cy="2299976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2" name="任意多边形 19"/>
          <p:cNvSpPr/>
          <p:nvPr>
            <p:custDataLst>
              <p:tags r:id="rId10"/>
            </p:custDataLst>
          </p:nvPr>
        </p:nvSpPr>
        <p:spPr>
          <a:xfrm flipV="1">
            <a:off x="4330616" y="2352301"/>
            <a:ext cx="1698225" cy="81580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4417668" y="3211252"/>
            <a:ext cx="1524588" cy="1502392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交货期：供应商的交货期是否满足要求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96" name="五边形 23"/>
          <p:cNvSpPr/>
          <p:nvPr>
            <p:custDataLst>
              <p:tags r:id="rId12"/>
            </p:custDataLst>
          </p:nvPr>
        </p:nvSpPr>
        <p:spPr>
          <a:xfrm rot="16200000" flipH="1">
            <a:off x="6634138" y="2259771"/>
            <a:ext cx="583533" cy="1697087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8" name="五边形 24"/>
          <p:cNvSpPr/>
          <p:nvPr>
            <p:custDataLst>
              <p:tags r:id="rId13"/>
            </p:custDataLst>
          </p:nvPr>
        </p:nvSpPr>
        <p:spPr>
          <a:xfrm rot="16200000" flipH="1">
            <a:off x="6648748" y="4149949"/>
            <a:ext cx="555069" cy="15245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0" name="任意多边形 25"/>
          <p:cNvSpPr/>
          <p:nvPr>
            <p:custDataLst>
              <p:tags r:id="rId14"/>
            </p:custDataLst>
          </p:nvPr>
        </p:nvSpPr>
        <p:spPr>
          <a:xfrm>
            <a:off x="6163572" y="2813736"/>
            <a:ext cx="1524588" cy="229940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2" name="任意多边形 26"/>
          <p:cNvSpPr/>
          <p:nvPr>
            <p:custDataLst>
              <p:tags r:id="rId15"/>
            </p:custDataLst>
          </p:nvPr>
        </p:nvSpPr>
        <p:spPr>
          <a:xfrm flipV="1">
            <a:off x="6077129" y="2377869"/>
            <a:ext cx="1697087" cy="81580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6"/>
            </p:custDataLst>
          </p:nvPr>
        </p:nvSpPr>
        <p:spPr bwMode="auto">
          <a:xfrm>
            <a:off x="6164180" y="3236210"/>
            <a:ext cx="1524019" cy="1502392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服务：供应商的服务是否满足要求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06" name="五边形 10"/>
          <p:cNvSpPr/>
          <p:nvPr>
            <p:custDataLst>
              <p:tags r:id="rId17"/>
            </p:custDataLst>
          </p:nvPr>
        </p:nvSpPr>
        <p:spPr>
          <a:xfrm rot="16200000" flipH="1">
            <a:off x="3156332" y="4134121"/>
            <a:ext cx="555069" cy="1524019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8" name="五边形 9"/>
          <p:cNvSpPr/>
          <p:nvPr>
            <p:custDataLst>
              <p:tags r:id="rId18"/>
            </p:custDataLst>
          </p:nvPr>
        </p:nvSpPr>
        <p:spPr>
          <a:xfrm rot="16200000" flipH="1">
            <a:off x="3141113" y="2242725"/>
            <a:ext cx="583533" cy="1697087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0" name="任意多边形 11"/>
          <p:cNvSpPr/>
          <p:nvPr>
            <p:custDataLst>
              <p:tags r:id="rId19"/>
            </p:custDataLst>
          </p:nvPr>
        </p:nvSpPr>
        <p:spPr>
          <a:xfrm>
            <a:off x="2671764" y="2796691"/>
            <a:ext cx="1524019" cy="2299976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2" name="任意多边形 12"/>
          <p:cNvSpPr/>
          <p:nvPr>
            <p:custDataLst>
              <p:tags r:id="rId20"/>
            </p:custDataLst>
          </p:nvPr>
        </p:nvSpPr>
        <p:spPr>
          <a:xfrm flipV="1">
            <a:off x="2584712" y="2360824"/>
            <a:ext cx="1697087" cy="81637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2671764" y="3214295"/>
            <a:ext cx="1524019" cy="151203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价格：产品的价格是否合理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16" name="五边形 23"/>
          <p:cNvSpPr/>
          <p:nvPr>
            <p:custDataLst>
              <p:tags r:id="rId22"/>
            </p:custDataLst>
          </p:nvPr>
        </p:nvSpPr>
        <p:spPr>
          <a:xfrm rot="16200000" flipH="1">
            <a:off x="8380041" y="2259771"/>
            <a:ext cx="583533" cy="1697087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8" name="五边形 24"/>
          <p:cNvSpPr/>
          <p:nvPr>
            <p:custDataLst>
              <p:tags r:id="rId23"/>
            </p:custDataLst>
          </p:nvPr>
        </p:nvSpPr>
        <p:spPr>
          <a:xfrm rot="16200000" flipH="1">
            <a:off x="8394651" y="4149949"/>
            <a:ext cx="555069" cy="15245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20" name="任意多边形 25"/>
          <p:cNvSpPr/>
          <p:nvPr>
            <p:custDataLst>
              <p:tags r:id="rId24"/>
            </p:custDataLst>
          </p:nvPr>
        </p:nvSpPr>
        <p:spPr>
          <a:xfrm>
            <a:off x="7910084" y="2813736"/>
            <a:ext cx="1524588" cy="229940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22" name="任意多边形 26"/>
          <p:cNvSpPr/>
          <p:nvPr>
            <p:custDataLst>
              <p:tags r:id="rId25"/>
            </p:custDataLst>
          </p:nvPr>
        </p:nvSpPr>
        <p:spPr>
          <a:xfrm flipV="1">
            <a:off x="7823032" y="2377869"/>
            <a:ext cx="1697087" cy="81580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2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6"/>
            </p:custDataLst>
          </p:nvPr>
        </p:nvSpPr>
        <p:spPr bwMode="auto">
          <a:xfrm>
            <a:off x="7910084" y="3228905"/>
            <a:ext cx="1524019" cy="1516857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信誉：供应商的信誉是否良好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26" name="五边形 23"/>
          <p:cNvSpPr/>
          <p:nvPr>
            <p:custDataLst>
              <p:tags r:id="rId27"/>
            </p:custDataLst>
          </p:nvPr>
        </p:nvSpPr>
        <p:spPr>
          <a:xfrm rot="16200000" flipH="1">
            <a:off x="10212997" y="2259771"/>
            <a:ext cx="583533" cy="1697087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28" name="五边形 24"/>
          <p:cNvSpPr/>
          <p:nvPr>
            <p:custDataLst>
              <p:tags r:id="rId28"/>
            </p:custDataLst>
          </p:nvPr>
        </p:nvSpPr>
        <p:spPr>
          <a:xfrm rot="16200000" flipH="1">
            <a:off x="10228216" y="4149949"/>
            <a:ext cx="555069" cy="15245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0" name="任意多边形 25"/>
          <p:cNvSpPr/>
          <p:nvPr>
            <p:custDataLst>
              <p:tags r:id="rId29"/>
            </p:custDataLst>
          </p:nvPr>
        </p:nvSpPr>
        <p:spPr>
          <a:xfrm>
            <a:off x="9743039" y="2813736"/>
            <a:ext cx="1524588" cy="229940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2" name="任意多边形 26"/>
          <p:cNvSpPr/>
          <p:nvPr>
            <p:custDataLst>
              <p:tags r:id="rId30"/>
            </p:custDataLst>
          </p:nvPr>
        </p:nvSpPr>
        <p:spPr>
          <a:xfrm flipV="1">
            <a:off x="9656597" y="2377869"/>
            <a:ext cx="1697087" cy="81580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31"/>
            </p:custDataLst>
          </p:nvPr>
        </p:nvSpPr>
        <p:spPr bwMode="auto">
          <a:xfrm>
            <a:off x="9743648" y="3234384"/>
            <a:ext cx="1524019" cy="150583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创新能力：供应商的创新能力是否满足要求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6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供应商筛选方法</a:t>
            </a:r>
            <a:endParaRPr lang="zh-CN" altLang="en-US"/>
          </a:p>
        </p:txBody>
      </p:sp>
      <p:sp>
        <p:nvSpPr>
          <p:cNvPr id="1049470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72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74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76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78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80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82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84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86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88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90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92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94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96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98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00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02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04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06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供应商资质审查：查看供应商的营业执照、税务登记证等证件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8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供应商服务能力评估：考察供应商的服务态度、响应速度、售后服务等方面的能力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0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供应商产品评估：对供应商的产品进行质量、价格、交货期等方面的评估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2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供应商信誉调查：了解供应商在行业内的口碑和信誉度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https://d.book118.com/248017014021006023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4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6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4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  <p:tag name="KSO_WM_TEMPLATE_THUMBS_INDEX" val="1、9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96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21"/>
</p:tagLst>
</file>

<file path=ppt/tags/tag68.xml><?xml version="1.0" encoding="utf-8"?>
<p:tagLst xmlns:p="http://schemas.openxmlformats.org/presentationml/2006/main">
  <p:tag name="KSO_WM_BEAUTIFY_FLAG" val="#wm#"/>
  <p:tag name="KSO_WM_SLIDE_ID" val="custom20230997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  <p:tag name="KSO_WM_TEMPLATE_THUMBS_INDEX" val="1、9"/>
</p:tagLst>
</file>

<file path=ppt/tags/tag6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7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3_1"/>
  <p:tag name="KSO_WM_UNIT_INDEX" val="1_3_1"/>
  <p:tag name="KSO_WM_UNIT_LAYERLEVEL" val="1_1_1"/>
  <p:tag name="KSO_WM_UNIT_SUBTYPE" val="d"/>
  <p:tag name="KSO_WM_UNIT_TYPE" val="l_h_i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4_1"/>
  <p:tag name="KSO_WM_UNIT_INDEX" val="1_4_1"/>
  <p:tag name="KSO_WM_UNIT_LAYERLEVEL" val="1_1_1"/>
  <p:tag name="KSO_WM_UNIT_SUBTYPE" val="d"/>
  <p:tag name="KSO_WM_UNIT_TYPE" val="l_h_i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i*1_1"/>
  <p:tag name="KSO_WM_UNIT_INDEX" val="1_1"/>
  <p:tag name="KSO_WM_UNIT_LAYERLEVEL" val="1_1"/>
  <p:tag name="KSO_WM_UNIT_TYPE" val="l_i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5_1"/>
  <p:tag name="KSO_WM_UNIT_INDEX" val="1_5_1"/>
  <p:tag name="KSO_WM_UNIT_LAYERLEVEL" val="1_1_1"/>
  <p:tag name="KSO_WM_UNIT_SUBTYPE" val="d"/>
  <p:tag name="KSO_WM_UNIT_TYPE" val="l_h_i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6_1"/>
  <p:tag name="KSO_WM_UNIT_INDEX" val="1_6_1"/>
  <p:tag name="KSO_WM_UNIT_LAYERLEVEL" val="1_1_1"/>
  <p:tag name="KSO_WM_UNIT_SUBTYPE" val="d"/>
  <p:tag name="KSO_WM_UNIT_TYPE" val="l_h_i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i*1_2"/>
  <p:tag name="KSO_WM_UNIT_INDEX" val="1_2"/>
  <p:tag name="KSO_WM_UNIT_LAYERLEVEL" val="1_1"/>
  <p:tag name="KSO_WM_UNIT_TYPE" val="l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1_1"/>
  <p:tag name="KSO_WM_UNIT_INDEX" val="1_1_1"/>
  <p:tag name="KSO_WM_UNIT_LAYERLEVEL" val="1_1_1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2_1"/>
  <p:tag name="KSO_WM_UNIT_INDEX" val="1_2_1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i*1_3"/>
  <p:tag name="KSO_WM_UNIT_INDEX" val="1_3"/>
  <p:tag name="KSO_WM_UNIT_LAYERLEVEL" val="1_1"/>
  <p:tag name="KSO_WM_UNIT_TYPE" val="l_i"/>
</p:tagLst>
</file>

<file path=ppt/tags/tag8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7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9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92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376fff&quot;,&quot;transparency&quot;:1},{&quot;brightness&quot;:0,&quot;colorType&quot;:1,&quot;foreColorIndex&quot;:5,&quot;pos&quot;:0.5899999737739563,&quot;transparency&quot;:1},{&quot;brightness&quot;:0,&quot;colorType&quot;:1,&quot;foreColorIndex&quot;:5,&quot;pos&quot;:1,&quot;transparency&quot;:0.879999995231628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922_7*l_h_i*1_2_2"/>
  <p:tag name="KSO_WM_UNIT_INDEX" val="1_2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7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YPE" val="l_h_a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7*l_h_f*1_2_1"/>
  <p:tag name="KSO_WM_UNIT_INDEX" val="1_2_1"/>
  <p:tag name="KSO_WM_UNIT_LAYERLEVEL" val="1_1_1"/>
  <p:tag name="KSO_WM_UNIT_NOCLEAR" val="0"/>
  <p:tag name="KSO_WM_UNIT_PRESET_TEXT" val="此处输入你的智能图形项正文"/>
  <p:tag name="KSO_WM_UNIT_SUBTYPE" val="a"/>
  <p:tag name="KSO_WM_UNIT_TYPE" val="l_h_f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376fff&quot;,&quot;transparency&quot;:1},{&quot;brightness&quot;:0,&quot;colorType&quot;:1,&quot;foreColorIndex&quot;:5,&quot;pos&quot;:0.5899999737739563,&quot;transparency&quot;:1},{&quot;brightness&quot;:0,&quot;colorType&quot;:1,&quot;foreColorIndex&quot;:5,&quot;pos&quot;:1,&quot;transparency&quot;:0.879999995231628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922_7*l_h_i*1_1_2"/>
  <p:tag name="KSO_WM_UNIT_INDEX" val="1_1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7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YPE" val="l_h_a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7*l_h_f*1_1_1"/>
  <p:tag name="KSO_WM_UNIT_INDEX" val="1_1_1"/>
  <p:tag name="KSO_WM_UNIT_LAYERLEVEL" val="1_1_1"/>
  <p:tag name="KSO_WM_UNIT_NOCLEAR" val="0"/>
  <p:tag name="KSO_WM_UNIT_PRESET_TEXT" val="此处输入你的智能图形项正文"/>
  <p:tag name="KSO_WM_UNIT_SUBTYPE" val="a"/>
  <p:tag name="KSO_WM_UNIT_TYPE" val="l_h_f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376fff&quot;,&quot;transparency&quot;:1},{&quot;brightness&quot;:0,&quot;colorType&quot;:1,&quot;foreColorIndex&quot;:5,&quot;pos&quot;:0.5899999737739563,&quot;transparency&quot;:1},{&quot;brightness&quot;:0,&quot;colorType&quot;:1,&quot;foreColorIndex&quot;:5,&quot;pos&quot;:1,&quot;transparency&quot;:0.879999995231628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922_7*l_h_i*1_4_2"/>
  <p:tag name="KSO_WM_UNIT_INDEX" val="1_4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7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YPE" val="l_h_a"/>
  <p:tag name="KSO_WM_UNIT_VALUE" val="12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7*l_h_f*1_4_1"/>
  <p:tag name="KSO_WM_UNIT_INDEX" val="1_4_1"/>
  <p:tag name="KSO_WM_UNIT_LAYERLEVEL" val="1_1_1"/>
  <p:tag name="KSO_WM_UNIT_NOCLEAR" val="0"/>
  <p:tag name="KSO_WM_UNIT_PRESET_TEXT" val="此处输入你的智能图形项正文"/>
  <p:tag name="KSO_WM_UNIT_SUBTYPE" val="a"/>
  <p:tag name="KSO_WM_UNIT_TYPE" val="l_h_f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376fff&quot;,&quot;transparency&quot;:1},{&quot;brightness&quot;:0,&quot;colorType&quot;:1,&quot;foreColorIndex&quot;:5,&quot;pos&quot;:0.5899999737739563,&quot;transparency&quot;:1},{&quot;brightness&quot;:0,&quot;colorType&quot;:1,&quot;foreColorIndex&quot;:5,&quot;pos&quot;:1,&quot;transparency&quot;:0.879999995231628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922_7*l_h_i*1_3_2"/>
  <p:tag name="KSO_WM_UNIT_INDEX" val="1_3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7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YPE" val="l_h_a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7*l_h_f*1_3_1"/>
  <p:tag name="KSO_WM_UNIT_INDEX" val="1_3_1"/>
  <p:tag name="KSO_WM_UNIT_LAYERLEVEL" val="1_1_1"/>
  <p:tag name="KSO_WM_UNIT_NOCLEAR" val="0"/>
  <p:tag name="KSO_WM_UNIT_PRESET_TEXT" val="此处输入你的智能图形项正文"/>
  <p:tag name="KSO_WM_UNIT_SUBTYPE" val="a"/>
  <p:tag name="KSO_WM_UNIT_TYPE" val="l_h_f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199999988079071,&quot;transparency&quot;:0},{&quot;brightness&quot;:0,&quot;colorType&quot;:1,&quot;foreColorIndex&quot;:5,&quot;pos&quot;:0.6200000047683716,&quot;transparency&quot;:0.5},{&quot;brightness&quot;:0,&quot;colorType&quot;:1,&quot;foreColorIndex&quot;:5,&quot;pos&quot;:0.639999985694885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7*l_h_i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2"/>
  <p:tag name="KSO_WM_UNIT_SUBTYPE" val="d"/>
  <p:tag name="KSO_WM_UNIT_TEXT_FILL_FORE_SCHEMECOLOR_INDEX" val="5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199999988079071,&quot;transparency&quot;:0},{&quot;brightness&quot;:0,&quot;colorType&quot;:1,&quot;foreColorIndex&quot;:5,&quot;pos&quot;:0.6200000047683716,&quot;transparency&quot;:0.5},{&quot;brightness&quot;:0,&quot;colorType&quot;:1,&quot;foreColorIndex&quot;:5,&quot;pos&quot;:0.639999985694885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7*l_h_i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1"/>
  <p:tag name="KSO_WM_UNIT_SUBTYPE" val="d"/>
  <p:tag name="KSO_WM_UNIT_TEXT_FILL_FORE_SCHEMECOLOR_INDEX" val="5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199999988079071,&quot;transparency&quot;:0},{&quot;brightness&quot;:0,&quot;colorType&quot;:1,&quot;foreColorIndex&quot;:5,&quot;pos&quot;:0.6200000047683716,&quot;transparency&quot;:0.5},{&quot;brightness&quot;:0,&quot;colorType&quot;:1,&quot;foreColorIndex&quot;:5,&quot;pos&quot;:0.639999985694885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7*l_h_i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4"/>
  <p:tag name="KSO_WM_UNIT_SUBTYPE" val="d"/>
  <p:tag name="KSO_WM_UNIT_TEXT_FILL_FORE_SCHEMECOLOR_INDEX" val="5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199999988079071,&quot;transparency&quot;:0},{&quot;brightness&quot;:0,&quot;colorType&quot;:1,&quot;foreColorIndex&quot;:5,&quot;pos&quot;:0.6200000047683716,&quot;transparency&quot;:0.5},{&quot;brightness&quot;:0,&quot;colorType&quot;:1,&quot;foreColorIndex&quot;:5,&quot;pos&quot;:0.639999985694885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7*l_h_i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3"/>
  <p:tag name="KSO_WM_UNIT_SUBTYPE" val="d"/>
  <p:tag name="KSO_WM_UNIT_TEXT_FILL_FORE_SCHEMECOLOR_INDEX" val="5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376fff&quot;,&quot;transparency&quot;:1},{&quot;brightness&quot;:0,&quot;colorType&quot;:1,&quot;foreColorIndex&quot;:5,&quot;pos&quot;:0.5899999737739563,&quot;transparency&quot;:1},{&quot;brightness&quot;:0,&quot;colorType&quot;:1,&quot;foreColorIndex&quot;:5,&quot;pos&quot;:1,&quot;transparency&quot;:0.879999995231628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922_7*l_h_i*1_6_2"/>
  <p:tag name="KSO_WM_UNIT_INDEX" val="1_6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7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YPE" val="l_h_a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7*l_h_f*1_6_1"/>
  <p:tag name="KSO_WM_UNIT_INDEX" val="1_6_1"/>
  <p:tag name="KSO_WM_UNIT_LAYERLEVEL" val="1_1_1"/>
  <p:tag name="KSO_WM_UNIT_NOCLEAR" val="0"/>
  <p:tag name="KSO_WM_UNIT_PRESET_TEXT" val="此处输入你的智能图形项正文"/>
  <p:tag name="KSO_WM_UNIT_SUBTYPE" val="a"/>
  <p:tag name="KSO_WM_UNIT_TYPE" val="l_h_f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376fff&quot;,&quot;transparency&quot;:1},{&quot;brightness&quot;:0,&quot;colorType&quot;:1,&quot;foreColorIndex&quot;:5,&quot;pos&quot;:0.5899999737739563,&quot;transparency&quot;:1},{&quot;brightness&quot;:0,&quot;colorType&quot;:1,&quot;foreColorIndex&quot;:5,&quot;pos&quot;:1,&quot;transparency&quot;:0.879999995231628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922_7*l_h_i*1_5_2"/>
  <p:tag name="KSO_WM_UNIT_INDEX" val="1_5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7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YPE" val="l_h_a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7*l_h_f*1_5_1"/>
  <p:tag name="KSO_WM_UNIT_INDEX" val="1_5_1"/>
  <p:tag name="KSO_WM_UNIT_LAYERLEVEL" val="1_1_1"/>
  <p:tag name="KSO_WM_UNIT_NOCLEAR" val="0"/>
  <p:tag name="KSO_WM_UNIT_PRESET_TEXT" val="此处输入你的智能图形项正文"/>
  <p:tag name="KSO_WM_UNIT_SUBTYPE" val="a"/>
  <p:tag name="KSO_WM_UNIT_TYPE" val="l_h_f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376fff&quot;,&quot;transparency&quot;:1},{&quot;brightness&quot;:0,&quot;colorType&quot;:1,&quot;foreColorIndex&quot;:5,&quot;pos&quot;:0.5899999737739563,&quot;transparency&quot;:1},{&quot;brightness&quot;:0,&quot;colorType&quot;:1,&quot;foreColorIndex&quot;:5,&quot;pos&quot;:1,&quot;transparency&quot;:0.879999995231628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922_7*l_h_i*1_8_2"/>
  <p:tag name="KSO_WM_UNIT_INDEX" val="1_8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7*l_h_a*1_8_1"/>
  <p:tag name="KSO_WM_UNIT_INDEX" val="1_8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YPE" val="l_h_a"/>
  <p:tag name="KSO_WM_UNIT_VALUE" val="12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7*l_h_f*1_8_1"/>
  <p:tag name="KSO_WM_UNIT_INDEX" val="1_8_1"/>
  <p:tag name="KSO_WM_UNIT_LAYERLEVEL" val="1_1_1"/>
  <p:tag name="KSO_WM_UNIT_NOCLEAR" val="0"/>
  <p:tag name="KSO_WM_UNIT_PRESET_TEXT" val="此处输入你的智能图形项正文"/>
  <p:tag name="KSO_WM_UNIT_SUBTYPE" val="a"/>
  <p:tag name="KSO_WM_UNIT_TYPE" val="l_h_f"/>
  <p:tag name="KSO_WM_UNIT_VALUE" val="45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376fff&quot;,&quot;transparency&quot;:1},{&quot;brightness&quot;:0,&quot;colorType&quot;:1,&quot;foreColorIndex&quot;:5,&quot;pos&quot;:0.5899999737739563,&quot;transparency&quot;:1},{&quot;brightness&quot;:0,&quot;colorType&quot;:1,&quot;foreColorIndex&quot;:5,&quot;pos&quot;:1,&quot;transparency&quot;:0.879999995231628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922_7*l_h_i*1_7_2"/>
  <p:tag name="KSO_WM_UNIT_INDEX" val="1_7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7*l_h_a*1_7_1"/>
  <p:tag name="KSO_WM_UNIT_INDEX" val="1_7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YPE" val="l_h_a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7*l_h_f*1_7_1"/>
  <p:tag name="KSO_WM_UNIT_INDEX" val="1_7_1"/>
  <p:tag name="KSO_WM_UNIT_LAYERLEVEL" val="1_1_1"/>
  <p:tag name="KSO_WM_UNIT_NOCLEAR" val="0"/>
  <p:tag name="KSO_WM_UNIT_PRESET_TEXT" val="此处输入你的智能图形项正文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199999988079071,&quot;transparency&quot;:0},{&quot;brightness&quot;:0,&quot;colorType&quot;:1,&quot;foreColorIndex&quot;:5,&quot;pos&quot;:0.6200000047683716,&quot;transparency&quot;:0.5},{&quot;brightness&quot;:0,&quot;colorType&quot;:1,&quot;foreColorIndex&quot;:5,&quot;pos&quot;:0.639999985694885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7*l_h_i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6"/>
  <p:tag name="KSO_WM_UNIT_SUBTYPE" val="d"/>
  <p:tag name="KSO_WM_UNIT_TEXT_FILL_FORE_SCHEMECOLOR_INDEX" val="5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199999988079071,&quot;transparency&quot;:0},{&quot;brightness&quot;:0,&quot;colorType&quot;:1,&quot;foreColorIndex&quot;:5,&quot;pos&quot;:0.6200000047683716,&quot;transparency&quot;:0.5},{&quot;brightness&quot;:0,&quot;colorType&quot;:1,&quot;foreColorIndex&quot;:5,&quot;pos&quot;:0.639999985694885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7*l_h_i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5"/>
  <p:tag name="KSO_WM_UNIT_SUBTYPE" val="d"/>
  <p:tag name="KSO_WM_UNIT_TEXT_FILL_FORE_SCHEMECOLOR_INDEX" val="5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199999988079071,&quot;transparency&quot;:0},{&quot;brightness&quot;:0,&quot;colorType&quot;:1,&quot;foreColorIndex&quot;:5,&quot;pos&quot;:0.6200000047683716,&quot;transparency&quot;:0.5},{&quot;brightness&quot;:0,&quot;colorType&quot;:1,&quot;foreColorIndex&quot;:5,&quot;pos&quot;:0.639999985694885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7*l_h_i*1_8_1"/>
  <p:tag name="KSO_WM_UNIT_INDEX" val="1_8_1"/>
  <p:tag name="KSO_WM_UNIT_ISCONTENTSTITLE" val="0"/>
  <p:tag name="KSO_WM_UNIT_ISNUMDGMTITLE" val="0"/>
  <p:tag name="KSO_WM_UNIT_LAYERLEVEL" val="1_1_1"/>
  <p:tag name="KSO_WM_UNIT_NOCLEAR" val="0"/>
  <p:tag name="KSO_WM_UNIT_PRESET_TEXT" val="8"/>
  <p:tag name="KSO_WM_UNIT_SUBTYPE" val="d"/>
  <p:tag name="KSO_WM_UNIT_TEXT_FILL_FORE_SCHEMECOLOR_INDEX" val="5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199999988079071,&quot;transparency&quot;:0},{&quot;brightness&quot;:0,&quot;colorType&quot;:1,&quot;foreColorIndex&quot;:5,&quot;pos&quot;:0.6200000047683716,&quot;transparency&quot;:0.5},{&quot;brightness&quot;:0,&quot;colorType&quot;:1,&quot;foreColorIndex&quot;:5,&quot;pos&quot;:0.639999985694885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7*l_h_i*1_7_1"/>
  <p:tag name="KSO_WM_UNIT_INDEX" val="1_7_1"/>
  <p:tag name="KSO_WM_UNIT_ISCONTENTSTITLE" val="0"/>
  <p:tag name="KSO_WM_UNIT_ISNUMDGMTITLE" val="0"/>
  <p:tag name="KSO_WM_UNIT_LAYERLEVEL" val="1_1_1"/>
  <p:tag name="KSO_WM_UNIT_NOCLEAR" val="0"/>
  <p:tag name="KSO_WM_UNIT_PRESET_TEXT" val="7"/>
  <p:tag name="KSO_WM_UNIT_SUBTYPE" val="d"/>
  <p:tag name="KSO_WM_UNIT_TEXT_FILL_FORE_SCHEMECOLOR_INDEX" val="5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51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.949999988079071,&quot;colorType&quot;:1,&quot;foreColorIndex&quot;:5,&quot;pos&quot;:0,&quot;transparency&quot;:1},{&quot;brightness&quot;:0,&quot;colorType&quot;:1,&quot;foreColorIndex&quot;:5,&quot;pos&quot;:0.6700000166893005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7*m_i*1_1"/>
  <p:tag name="KSO_WM_UNIT_INDEX" val="1_1"/>
  <p:tag name="KSO_WM_UNIT_LAYERLEVEL" val="1_1"/>
  <p:tag name="KSO_WM_UNIT_TYPE" val="m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7999998927116394,&quot;transparency&quot;:0},{&quot;brightness&quot;:0.4000000059604645,&quot;colorType&quot;:1,&quot;foreColorIndex&quot;:5,&quot;pos&quot;:0,&quot;transparency&quot;:0},{&quot;brightness&quot;:0,&quot;colorType&quot;:1,&quot;foreColorIndex&quot;:5,&quot;pos&quot;:0.8100000023841858,&quot;transparency&quot;:0},{&quot;brightness&quot;:0,&quot;colorType&quot;:1,&quot;foreColorIndex&quot;:5,&quot;pos&quot;:1,&quot;transparency&quot;:0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319_7*m_h_a*1_1_1"/>
  <p:tag name="KSO_WM_UNIT_INDEX" val="1_1_1"/>
  <p:tag name="KSO_WM_UNIT_ISCONTENTSTITLE" val="0"/>
  <p:tag name="KSO_WM_UNIT_ISNUMDGMTITLE" val="0"/>
  <p:tag name="KSO_WM_UNIT_LAYERLEVEL" val="1_1_1"/>
  <p:tag name="KSO_WM_UNIT_LINE_FORE_SCHEMECOLOR_INDEX" val="5"/>
  <p:tag name="KSO_WM_UNIT_NOCLEAR" val="0"/>
  <p:tag name="KSO_WM_UNIT_PRESET_TEXT" val="添加标题"/>
  <p:tag name="KSO_WM_UNIT_TYPE" val="m_h_a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5400000214576721,&quot;transparency&quot;:0},{&quot;brightness&quot;:0.4000000059604645,&quot;colorType&quot;:1,&quot;foreColorIndex&quot;:5,&quot;pos&quot;:0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5,&quot;pos&quot;:0,&quot;transparency&quot;:0},{&quot;brightness&quot;:0,&quot;colorType&quot;:2,&quot;pos&quot;:1,&quot;rgb&quot;:&quot;#ffffff&quot;,&quot;transparency&quot;:0},{&quot;brightness&quot;:0.800000011920929,&quot;colorType&quot;:1,&quot;foreColorIndex&quot;:5,&quot;pos&quot;:0.7099999785423279,&quot;transparency&quot;:0}],&quot;type&quot;:2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7*m_h_i*1_1_1"/>
  <p:tag name="KSO_WM_UNIT_INDEX" val="1_1_1"/>
  <p:tag name="KSO_WM_UNIT_LAYERLEVEL" val="1_1_1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TEXT_FILL_FORE_SCHEMECOLOR_INDEX_BRIGHTNESS" val="0"/>
  <p:tag name="KSO_WM_UNIT_TEXT_FILL_TYPE" val="1"/>
  <p:tag name="KSO_WM_UNIT_TYPE" val="m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7*m_h_f*1_1_1"/>
  <p:tag name="KSO_WM_UNIT_INDEX" val="1_1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VALUE" val="6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7999998927116394,&quot;transparency&quot;:0},{&quot;brightness&quot;:0.4000000059604645,&quot;colorType&quot;:1,&quot;foreColorIndex&quot;:5,&quot;pos&quot;:0,&quot;transparency&quot;:0},{&quot;brightness&quot;:0,&quot;colorType&quot;:1,&quot;foreColorIndex&quot;:5,&quot;pos&quot;:0.8100000023841858,&quot;transparency&quot;:0},{&quot;brightness&quot;:0,&quot;colorType&quot;:1,&quot;foreColorIndex&quot;:5,&quot;pos&quot;:1,&quot;transparency&quot;:0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319_7*m_h_a*1_3_1"/>
  <p:tag name="KSO_WM_UNIT_INDEX" val="1_3_1"/>
  <p:tag name="KSO_WM_UNIT_ISCONTENTSTITLE" val="0"/>
  <p:tag name="KSO_WM_UNIT_ISNUMDGMTITLE" val="0"/>
  <p:tag name="KSO_WM_UNIT_LAYERLEVEL" val="1_1_1"/>
  <p:tag name="KSO_WM_UNIT_LINE_FORE_SCHEMECOLOR_INDEX" val="5"/>
  <p:tag name="KSO_WM_UNIT_NOCLEAR" val="0"/>
  <p:tag name="KSO_WM_UNIT_PRESET_TEXT" val="添加标题"/>
  <p:tag name="KSO_WM_UNIT_TYPE" val="m_h_a"/>
  <p:tag name="KSO_WM_UNIT_VALUE" val="14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5400000214576721,&quot;transparency&quot;:0},{&quot;brightness&quot;:0.4000000059604645,&quot;colorType&quot;:1,&quot;foreColorIndex&quot;:5,&quot;pos&quot;:0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5,&quot;pos&quot;:0,&quot;transparency&quot;:0},{&quot;brightness&quot;:0,&quot;colorType&quot;:2,&quot;pos&quot;:1,&quot;rgb&quot;:&quot;#ffffff&quot;,&quot;transparency&quot;:0},{&quot;brightness&quot;:0.800000011920929,&quot;colorType&quot;:1,&quot;foreColorIndex&quot;:5,&quot;pos&quot;:0.7099999785423279,&quot;transparency&quot;:0}],&quot;type&quot;:2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7*m_h_i*1_3_1"/>
  <p:tag name="KSO_WM_UNIT_INDEX" val="1_3_1"/>
  <p:tag name="KSO_WM_UNIT_LAYERLEVEL" val="1_1_1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TEXT_FILL_FORE_SCHEMECOLOR_INDEX_BRIGHTNESS" val="0"/>
  <p:tag name="KSO_WM_UNIT_TEXT_FILL_TYPE" val="1"/>
  <p:tag name="KSO_WM_UNIT_TYPE" val="m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7*m_h_f*1_3_1"/>
  <p:tag name="KSO_WM_UNIT_INDEX" val="1_3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VALUE" val="6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7999998927116394,&quot;transparency&quot;:0},{&quot;brightness&quot;:0.4000000059604645,&quot;colorType&quot;:1,&quot;foreColorIndex&quot;:5,&quot;pos&quot;:0,&quot;transparency&quot;:0},{&quot;brightness&quot;:0,&quot;colorType&quot;:1,&quot;foreColorIndex&quot;:5,&quot;pos&quot;:0.8100000023841858,&quot;transparency&quot;:0},{&quot;brightness&quot;:0,&quot;colorType&quot;:1,&quot;foreColorIndex&quot;:5,&quot;pos&quot;:1,&quot;transparency&quot;:0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319_7*m_h_a*1_5_1"/>
  <p:tag name="KSO_WM_UNIT_INDEX" val="1_5_1"/>
  <p:tag name="KSO_WM_UNIT_ISCONTENTSTITLE" val="0"/>
  <p:tag name="KSO_WM_UNIT_ISNUMDGMTITLE" val="0"/>
  <p:tag name="KSO_WM_UNIT_LAYERLEVEL" val="1_1_1"/>
  <p:tag name="KSO_WM_UNIT_LINE_FORE_SCHEMECOLOR_INDEX" val="5"/>
  <p:tag name="KSO_WM_UNIT_NOCLEAR" val="0"/>
  <p:tag name="KSO_WM_UNIT_PRESET_TEXT" val="添加标题"/>
  <p:tag name="KSO_WM_UNIT_TYPE" val="m_h_a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5400000214576721,&quot;transparency&quot;:0},{&quot;brightness&quot;:0.4000000059604645,&quot;colorType&quot;:1,&quot;foreColorIndex&quot;:5,&quot;pos&quot;:0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5,&quot;pos&quot;:0,&quot;transparency&quot;:0},{&quot;brightness&quot;:0,&quot;colorType&quot;:2,&quot;pos&quot;:1,&quot;rgb&quot;:&quot;#ffffff&quot;,&quot;transparency&quot;:0},{&quot;brightness&quot;:0.800000011920929,&quot;colorType&quot;:1,&quot;foreColorIndex&quot;:5,&quot;pos&quot;:0.7099999785423279,&quot;transparency&quot;:0}],&quot;type&quot;:2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7*m_h_i*1_5_1"/>
  <p:tag name="KSO_WM_UNIT_INDEX" val="1_5_1"/>
  <p:tag name="KSO_WM_UNIT_LAYERLEVEL" val="1_1_1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TEXT_FILL_FORE_SCHEMECOLOR_INDEX_BRIGHTNESS" val="0"/>
  <p:tag name="KSO_WM_UNIT_TEXT_FILL_TYPE" val="1"/>
  <p:tag name="KSO_WM_UNIT_TYPE" val="m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7*m_h_f*1_5_1"/>
  <p:tag name="KSO_WM_UNIT_INDEX" val="1_5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VALUE" val="6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7999998927116394,&quot;transparency&quot;:0},{&quot;brightness&quot;:0.4000000059604645,&quot;colorType&quot;:1,&quot;foreColorIndex&quot;:5,&quot;pos&quot;:0,&quot;transparency&quot;:0},{&quot;brightness&quot;:0,&quot;colorType&quot;:1,&quot;foreColorIndex&quot;:5,&quot;pos&quot;:0.8100000023841858,&quot;transparency&quot;:0},{&quot;brightness&quot;:0,&quot;colorType&quot;:1,&quot;foreColorIndex&quot;:5,&quot;pos&quot;:1,&quot;transparency&quot;:0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319_7*m_h_a*1_7_1"/>
  <p:tag name="KSO_WM_UNIT_INDEX" val="1_7_1"/>
  <p:tag name="KSO_WM_UNIT_ISCONTENTSTITLE" val="0"/>
  <p:tag name="KSO_WM_UNIT_ISNUMDGMTITLE" val="0"/>
  <p:tag name="KSO_WM_UNIT_LAYERLEVEL" val="1_1_1"/>
  <p:tag name="KSO_WM_UNIT_LINE_FORE_SCHEMECOLOR_INDEX" val="5"/>
  <p:tag name="KSO_WM_UNIT_NOCLEAR" val="0"/>
  <p:tag name="KSO_WM_UNIT_PRESET_TEXT" val="添加标题"/>
  <p:tag name="KSO_WM_UNIT_TYPE" val="m_h_a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5400000214576721,&quot;transparency&quot;:0},{&quot;brightness&quot;:0.4000000059604645,&quot;colorType&quot;:1,&quot;foreColorIndex&quot;:5,&quot;pos&quot;:0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5,&quot;pos&quot;:0,&quot;transparency&quot;:0},{&quot;brightness&quot;:0,&quot;colorType&quot;:2,&quot;pos&quot;:1,&quot;rgb&quot;:&quot;#ffffff&quot;,&quot;transparency&quot;:0},{&quot;brightness&quot;:0.800000011920929,&quot;colorType&quot;:1,&quot;foreColorIndex&quot;:5,&quot;pos&quot;:0.7099999785423279,&quot;transparency&quot;:0}],&quot;type&quot;:2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7*m_h_i*1_7_1"/>
  <p:tag name="KSO_WM_UNIT_INDEX" val="1_7_1"/>
  <p:tag name="KSO_WM_UNIT_LAYERLEVEL" val="1_1_1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TEXT_FILL_FORE_SCHEMECOLOR_INDEX_BRIGHTNESS" val="0"/>
  <p:tag name="KSO_WM_UNIT_TEXT_FILL_TYPE" val="1"/>
  <p:tag name="KSO_WM_UNIT_TYPE" val="m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7*m_h_f*1_7_1"/>
  <p:tag name="KSO_WM_UNIT_INDEX" val="1_7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VALUE" val="6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5400000214576721,&quot;transparency&quot;:0},{&quot;brightness&quot;:0.800000011920929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8,&quot;pos&quot;:0,&quot;transparency&quot;:0},{&quot;brightness&quot;:0,&quot;colorType&quot;:2,&quot;pos&quot;:1,&quot;rgb&quot;:&quot;#ffffff&quot;,&quot;transparency&quot;:0},{&quot;brightness&quot;:0.800000011920929,&quot;colorType&quot;:1,&quot;foreColorIndex&quot;:8,&quot;pos&quot;:0.7099999785423279,&quot;transparency&quot;:0}],&quot;type&quot;:2},&quot;shadow&quot;:{&quot;brightness&quot;:0,&quot;colorType&quot;:1,&quot;foreColorIndex&quot;:8,&quot;transparency&quot;:0.54000002145767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7*m_h_i*1_2_1"/>
  <p:tag name="KSO_WM_UNIT_INDEX" val="1_2_1"/>
  <p:tag name="KSO_WM_UNIT_LAYERLEVEL" val="1_1_1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TEXT_FILL_FORE_SCHEMECOLOR_INDEX_BRIGHTNESS" val="0"/>
  <p:tag name="KSO_WM_UNIT_TEXT_FILL_TYPE" val="1"/>
  <p:tag name="KSO_WM_UNIT_TYPE" val="m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47999998927116394,&quot;transparency&quot;:0},{&quot;brightness&quot;:0.4000000059604645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0319_7*m_h_a*1_2_1"/>
  <p:tag name="KSO_WM_UNIT_INDEX" val="1_2_1"/>
  <p:tag name="KSO_WM_UNIT_ISCONTENTSTITLE" val="0"/>
  <p:tag name="KSO_WM_UNIT_ISNUMDGMTITLE" val="0"/>
  <p:tag name="KSO_WM_UNIT_LAYERLEVEL" val="1_1_1"/>
  <p:tag name="KSO_WM_UNIT_LINE_FORE_SCHEMECOLOR_INDEX" val="8"/>
  <p:tag name="KSO_WM_UNIT_NOCLEAR" val="0"/>
  <p:tag name="KSO_WM_UNIT_PRESET_TEXT" val="添加标题"/>
  <p:tag name="KSO_WM_UNIT_TYPE" val="m_h_a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7*m_h_f*1_2_1"/>
  <p:tag name="KSO_WM_UNIT_INDEX" val="1_2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VALUE" val="6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5400000214576721,&quot;transparency&quot;:0},{&quot;brightness&quot;:0.800000011920929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8,&quot;pos&quot;:0,&quot;transparency&quot;:0},{&quot;brightness&quot;:0,&quot;colorType&quot;:2,&quot;pos&quot;:1,&quot;rgb&quot;:&quot;#ffffff&quot;,&quot;transparency&quot;:0},{&quot;brightness&quot;:0.800000011920929,&quot;colorType&quot;:1,&quot;foreColorIndex&quot;:8,&quot;pos&quot;:0.7099999785423279,&quot;transparency&quot;:0}],&quot;type&quot;:2},&quot;shadow&quot;:{&quot;brightness&quot;:0,&quot;colorType&quot;:1,&quot;foreColorIndex&quot;:8,&quot;transparency&quot;:0.54000002145767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7*m_h_i*1_4_1"/>
  <p:tag name="KSO_WM_UNIT_INDEX" val="1_4_1"/>
  <p:tag name="KSO_WM_UNIT_LAYERLEVEL" val="1_1_1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TEXT_FILL_FORE_SCHEMECOLOR_INDEX_BRIGHTNESS" val="0"/>
  <p:tag name="KSO_WM_UNIT_TEXT_FILL_TYPE" val="1"/>
  <p:tag name="KSO_WM_UNIT_TYPE" val="m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47999998927116394,&quot;transparency&quot;:0},{&quot;brightness&quot;:0.4000000059604645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0319_7*m_h_a*1_4_1"/>
  <p:tag name="KSO_WM_UNIT_INDEX" val="1_4_1"/>
  <p:tag name="KSO_WM_UNIT_ISCONTENTSTITLE" val="0"/>
  <p:tag name="KSO_WM_UNIT_ISNUMDGMTITLE" val="0"/>
  <p:tag name="KSO_WM_UNIT_LAYERLEVEL" val="1_1_1"/>
  <p:tag name="KSO_WM_UNIT_LINE_FORE_SCHEMECOLOR_INDEX" val="8"/>
  <p:tag name="KSO_WM_UNIT_NOCLEAR" val="0"/>
  <p:tag name="KSO_WM_UNIT_PRESET_TEXT" val="添加标题"/>
  <p:tag name="KSO_WM_UNIT_TYPE" val="m_h_a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7*m_h_f*1_4_1"/>
  <p:tag name="KSO_WM_UNIT_INDEX" val="1_4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VALUE" val="6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5400000214576721,&quot;transparency&quot;:0},{&quot;brightness&quot;:0.800000011920929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8,&quot;pos&quot;:0,&quot;transparency&quot;:0},{&quot;brightness&quot;:0,&quot;colorType&quot;:2,&quot;pos&quot;:1,&quot;rgb&quot;:&quot;#ffffff&quot;,&quot;transparency&quot;:0},{&quot;brightness&quot;:0.800000011920929,&quot;colorType&quot;:1,&quot;foreColorIndex&quot;:8,&quot;pos&quot;:0.7099999785423279,&quot;transparency&quot;:0}],&quot;type&quot;:2},&quot;shadow&quot;:{&quot;brightness&quot;:0,&quot;colorType&quot;:1,&quot;foreColorIndex&quot;:8,&quot;transparency&quot;:0.54000002145767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7*m_h_i*1_6_1"/>
  <p:tag name="KSO_WM_UNIT_INDEX" val="1_6_1"/>
  <p:tag name="KSO_WM_UNIT_LAYERLEVEL" val="1_1_1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TEXT_FILL_FORE_SCHEMECOLOR_INDEX_BRIGHTNESS" val="0"/>
  <p:tag name="KSO_WM_UNIT_TEXT_FILL_TYPE" val="1"/>
  <p:tag name="KSO_WM_UNIT_TYPE" val="m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47999998927116394,&quot;transparency&quot;:0},{&quot;brightness&quot;:0.4000000059604645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0319_7*m_h_a*1_6_1"/>
  <p:tag name="KSO_WM_UNIT_INDEX" val="1_6_1"/>
  <p:tag name="KSO_WM_UNIT_ISCONTENTSTITLE" val="0"/>
  <p:tag name="KSO_WM_UNIT_ISNUMDGMTITLE" val="0"/>
  <p:tag name="KSO_WM_UNIT_LAYERLEVEL" val="1_1_1"/>
  <p:tag name="KSO_WM_UNIT_LINE_FORE_SCHEMECOLOR_INDEX" val="8"/>
  <p:tag name="KSO_WM_UNIT_NOCLEAR" val="0"/>
  <p:tag name="KSO_WM_UNIT_PRESET_TEXT" val="添加标题"/>
  <p:tag name="KSO_WM_UNIT_TYPE" val="m_h_a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7*m_h_f*1_6_1"/>
  <p:tag name="KSO_WM_UNIT_INDEX" val="1_6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VALUE" val="6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5400000214576721,&quot;transparency&quot;:0},{&quot;brightness&quot;:0.800000011920929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8,&quot;pos&quot;:0,&quot;transparency&quot;:0},{&quot;brightness&quot;:0,&quot;colorType&quot;:2,&quot;pos&quot;:1,&quot;rgb&quot;:&quot;#ffffff&quot;,&quot;transparency&quot;:0},{&quot;brightness&quot;:0.800000011920929,&quot;colorType&quot;:1,&quot;foreColorIndex&quot;:8,&quot;pos&quot;:0.7099999785423279,&quot;transparency&quot;:0}],&quot;type&quot;:2},&quot;shadow&quot;:{&quot;brightness&quot;:0,&quot;colorType&quot;:1,&quot;foreColorIndex&quot;:8,&quot;transparency&quot;:0.54000002145767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7*m_h_i*1_8_1"/>
  <p:tag name="KSO_WM_UNIT_INDEX" val="1_8_1"/>
  <p:tag name="KSO_WM_UNIT_LAYERLEVEL" val="1_1_1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TEXT_FILL_FORE_SCHEMECOLOR_INDEX_BRIGHTNESS" val="0"/>
  <p:tag name="KSO_WM_UNIT_TEXT_FILL_TYPE" val="1"/>
  <p:tag name="KSO_WM_UNIT_TYPE" val="m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47999998927116394,&quot;transparency&quot;:0},{&quot;brightness&quot;:0.4000000059604645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0319_7*m_h_a*1_8_1"/>
  <p:tag name="KSO_WM_UNIT_INDEX" val="1_8_1"/>
  <p:tag name="KSO_WM_UNIT_ISCONTENTSTITLE" val="0"/>
  <p:tag name="KSO_WM_UNIT_ISNUMDGMTITLE" val="0"/>
  <p:tag name="KSO_WM_UNIT_LAYERLEVEL" val="1_1_1"/>
  <p:tag name="KSO_WM_UNIT_LINE_FORE_SCHEMECOLOR_INDEX" val="8"/>
  <p:tag name="KSO_WM_UNIT_NOCLEAR" val="0"/>
  <p:tag name="KSO_WM_UNIT_PRESET_TEXT" val="添加标题"/>
  <p:tag name="KSO_WM_UNIT_TYPE" val="m_h_a"/>
  <p:tag name="KSO_WM_UNIT_VALUE" val="14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7*m_h_f*1_8_1"/>
  <p:tag name="KSO_WM_UNIT_INDEX" val="1_8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VALUE" val="60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195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1_3"/>
  <p:tag name="KSO_WM_UNIT_INDEX" val="1_1_3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1_4"/>
  <p:tag name="KSO_WM_UNIT_INDEX" val="1_1_4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1_1"/>
  <p:tag name="KSO_WM_UNIT_INDEX" val="1_1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1_2"/>
  <p:tag name="KSO_WM_UNIT_INDEX" val="1_1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1_1"/>
  <p:tag name="KSO_WM_UNIT_INDEX" val="1_1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3_3"/>
  <p:tag name="KSO_WM_UNIT_INDEX" val="1_3_3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3_4"/>
  <p:tag name="KSO_WM_UNIT_INDEX" val="1_3_4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3_1"/>
  <p:tag name="KSO_WM_UNIT_INDEX" val="1_3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3_2"/>
  <p:tag name="KSO_WM_UNIT_INDEX" val="1_3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3_1"/>
  <p:tag name="KSO_WM_UNIT_INDEX" val="1_3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4_3"/>
  <p:tag name="KSO_WM_UNIT_INDEX" val="1_4_3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4_4"/>
  <p:tag name="KSO_WM_UNIT_INDEX" val="1_4_4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4_1"/>
  <p:tag name="KSO_WM_UNIT_INDEX" val="1_4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4_2"/>
  <p:tag name="KSO_WM_UNIT_INDEX" val="1_4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4_1"/>
  <p:tag name="KSO_WM_UNIT_INDEX" val="1_4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2_4"/>
  <p:tag name="KSO_WM_UNIT_INDEX" val="1_2_4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2_3"/>
  <p:tag name="KSO_WM_UNIT_INDEX" val="1_2_3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2_1"/>
  <p:tag name="KSO_WM_UNIT_INDEX" val="1_2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2_2"/>
  <p:tag name="KSO_WM_UNIT_INDEX" val="1_2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2_1"/>
  <p:tag name="KSO_WM_UNIT_INDEX" val="1_2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5_3"/>
  <p:tag name="KSO_WM_UNIT_INDEX" val="1_5_3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5_4"/>
  <p:tag name="KSO_WM_UNIT_INDEX" val="1_5_4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5_1"/>
  <p:tag name="KSO_WM_UNIT_INDEX" val="1_5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5_2"/>
  <p:tag name="KSO_WM_UNIT_INDEX" val="1_5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5_1"/>
  <p:tag name="KSO_WM_UNIT_INDEX" val="1_5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6_3"/>
  <p:tag name="KSO_WM_UNIT_INDEX" val="1_6_3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6_4"/>
  <p:tag name="KSO_WM_UNIT_INDEX" val="1_6_4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6_1"/>
  <p:tag name="KSO_WM_UNIT_INDEX" val="1_6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6_2"/>
  <p:tag name="KSO_WM_UNIT_INDEX" val="1_6_2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6_1"/>
  <p:tag name="KSO_WM_UNIT_INDEX" val="1_6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123">
      <a:dk1>
        <a:srgbClr val="000000"/>
      </a:dk1>
      <a:lt1>
        <a:srgbClr val="FFFFFF"/>
      </a:lt1>
      <a:dk2>
        <a:srgbClr val="02202B"/>
      </a:dk2>
      <a:lt2>
        <a:srgbClr val="EBFFFF"/>
      </a:lt2>
      <a:accent1>
        <a:srgbClr val="34FEC3"/>
      </a:accent1>
      <a:accent2>
        <a:srgbClr val="0AE8A9"/>
      </a:accent2>
      <a:accent3>
        <a:srgbClr val="19F0DE"/>
      </a:accent3>
      <a:accent4>
        <a:srgbClr val="19CFF0"/>
      </a:accent4>
      <a:accent5>
        <a:srgbClr val="3FABF8"/>
      </a:accent5>
      <a:accent6>
        <a:srgbClr val="3493FE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微软雅黑</vt:lpstr>
      <vt:lpstr>Calibri Light</vt:lpstr>
      <vt:lpstr>+中文标题</vt:lpstr>
      <vt:lpstr>Wingdings</vt:lpstr>
      <vt:lpstr>宋体</vt:lpstr>
      <vt:lpstr>Office Theme</vt:lpstr>
      <vt:lpstr>采购作业流程</vt:lpstr>
      <vt:lpstr>目录</vt:lpstr>
      <vt:lpstr>添加章节标题</vt:lpstr>
      <vt:lpstr>采购作业流程概述</vt:lpstr>
      <vt:lpstr>采购作业流程的定义</vt:lpstr>
      <vt:lpstr>采购作业流程的重要性</vt:lpstr>
      <vt:lpstr>采购作业流程的基本步骤</vt:lpstr>
      <vt:lpstr>采购需求分析</vt:lpstr>
      <vt:lpstr>确定采购需求</vt:lpstr>
      <vt:lpstr>分析采购需求的必要性</vt:lpstr>
      <vt:lpstr>制定采购计划</vt:lpstr>
      <vt:lpstr>供应商选择</vt:lpstr>
      <vt:lpstr>供应商评估标准</vt:lpstr>
      <vt:lpstr>供应商筛选方法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2024-08-29T13:27:46.027</cp:lastPrinted>
  <dcterms:created xsi:type="dcterms:W3CDTF">2024-08-29T05:27:46Z</dcterms:created>
  <dcterms:modified xsi:type="dcterms:W3CDTF">2024-08-29T05:27:48Z</dcterms:modified>
</cp:coreProperties>
</file>