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AEE45-3806-4DD7-B728-62237598F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DDEC9-B842-4A67-BB77-7D02A824D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C9672-E6D9-4622-B17C-5C49509EA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208D2-0BAC-4894-A305-349074616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FFDD3-836F-4CDB-8002-E4EBFCEEF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E0808-E904-410E-82E2-A6013E856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A8E1D-5198-49A6-98B5-7F1A4E192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14865-DECA-440C-BDA4-CCD0F1C4B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CE228-C861-4EA8-92F5-D90128207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3B73A-CEB9-4377-9A3E-5CB48F038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4955E-F8A3-40E2-B7D6-11E743B13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0067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《综合法分析法》ppt课件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综合法分析法概述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综合法分析法的实施步骤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综合法分析法的案例分析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综合法分析法的改进与发展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综合法分析法概述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综合法分析法是一种系统性的分析方法，旨在将复杂的问题或现象进行分解，并从多个角度进行深入分析，最后得出全面、综合的结论。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多角度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综合法分析法注重多角度、多层面的分析，以全面了解问题的各个方面。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综合法分析法强调从整体到局部的系统性思考，将问题拆分为多个相关因素，并逐一分析。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综合法分析法的最终目标是得出综合性的结论，为决策提供全面的参考。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在制定公共政策时，综合法分析法可用于分析政策问题，评估政策效果，为政策制定提供科学依据。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在企业管理中，综合法分析法可用于战略分析、市场分析、人力资源管理等方面，提高企业决策的科学性和有效性。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对于复杂的社会问题，综合法分析法可以帮助研究者深入了解问题的各个方面，提出有效的解决方案。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社会问题研究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综合法分析法的应用领域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能够全面系统地分析问题，考虑到各种相关因素。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系统全面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能够从多个角度对问题进行深入剖析。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综合法分析法的优势与局限性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综合性结论：能够得出综合考虑各方面因素的综合性结论。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综合法分析法的优势与局限性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综合法分析法需要进行大量深入的分析工作，需要投入较多的时间和精力。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需要具备较高的专业素养和综合能力，能够对复杂问题进行深入分析和综合判断。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综合法分析法的优势与局限性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对分析人员要求高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耗时较长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综合法分析法的实施步骤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明确分析的目的和范围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在开始综合法分析之前，需要明确分析的目标，包括要解决的问题、涉及的领域和范围等。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根据分析目标，确定影响问题的关键因素，为后续的数据收集和模型建立提供指导。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确定分析目标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058" b="90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根据关键因素，选择可靠、权威的数据来源，确保数据的准确性和客观性。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对收集到的数据进行整理和清洗，包括数据筛选、缺失值处理、异常值处理等，以保证数据的质量。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数据整理与清洗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确定评价指标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根据关键因素，选取合适的评价指标，构建综合评价的指标体系。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选择合适的综合评价方法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根据指标体系的特点和数据分析的需求，选择适合的综合评价方法，如层次分析法、熵权法、灰色关联分析法等。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建立综合评价模型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确定权重与评分标准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确定各评价指标的权重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根据综合评价方法的要求，确定各评价指标的权重，反映其在综合评价中的重要程度。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制定评分标准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根据评价指标的特点和实际情况，制定合理的评分标准，为后续的综合评价提供依据。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https://d.book118.com/248020067053006025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2024-09-02T00:51:36.444</cp:lastPrinted>
  <dcterms:created xsi:type="dcterms:W3CDTF">2024-09-01T16:51:36Z</dcterms:created>
  <dcterms:modified xsi:type="dcterms:W3CDTF">2024-09-01T16:51:38Z</dcterms:modified>
</cp:coreProperties>
</file>