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47D99-B5B2-433B-9A26-159CC854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80585-1A74-45FF-9867-99F589630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D8116-5D84-4F29-991C-CC99DCFA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2680C-65A9-4064-A8D6-0D6DF3F33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FBF91-F2C8-40BC-B83D-5955DAB8A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07EA2-0C59-4971-BB90-27B825DEC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83F6C9-2837-4E10-AF43-252A00A7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EFAC5-C113-4AC0-A6C8-BDF8EEC7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8D9D1-89FB-4692-8E53-84C13EF58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98618-7DDE-4B4A-988A-E5F6C0AA7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C647E-D1A6-4EFF-B659-D07EE22DD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2007407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解决心理健康安全问题的对策与建议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随着社会的发展和竞争的加剧，人们面临的压力和挑战也在不断增加，导致心理健康问题日益突出。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985" b="998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健康观念转变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社交媒体的普及、信息爆炸等科技发展带来的负面影响，也给人们的心理健康带来了新的挑战。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人们对心理健康的重视程度逐渐提高，对心理健康问题的认识和关注度也在不断提升。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通过对心理健康安全问题的分析，探讨其产生的原因、影响和解决方案，为维护人们的心理健康提供参考和借鉴。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促进人们对心理健康的关注和认识，提高心理健康素养，推动社会的心理健康事业发展。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心理健康安全问题定义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心理健康安全问题是指个体在心理、情感和行为上出现的不适、困扰、冲突和障碍，可能导致个体在日常生活、学习和工作中表现出异常或困难。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心理健康安全问题通常包括情绪障碍、焦虑障碍、行为障碍、人格障碍等。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焦虑障碍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人格障碍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心理健康安全问题分类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389" r="123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如抑郁症、焦虑症等，表现为情绪低落、焦虑不安等症状。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如广泛性焦虑症、社交焦虑症等，表现为过度担心、紧张不安等症状。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如强迫症、多动症等，表现为重复性行为、注意力不集中等症状。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如边缘型人格障碍、自恋型人格障碍等，表现为自我认知扭曲、情感不稳定等症状。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792" r="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尽管如此，心理健康安全问题仍然面临着诊断不足和治疗资源有限的问题，需要进一步加强研究和干预。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全球范围内，心理健康安全问题普遍存在，对个体和社会造成严重影响。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许多国家已经将心理健康问题纳入公共卫生领域，并采取措施提高公众对心理健康问题的认识和重视。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心理健康安全问题现状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心理健康安全问题分析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https://d.book118.com/248020074072006043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2024-09-23T03:16:33.060</cp:lastPrinted>
  <dcterms:created xsi:type="dcterms:W3CDTF">2024-09-22T19:16:33Z</dcterms:created>
  <dcterms:modified xsi:type="dcterms:W3CDTF">2024-09-22T19:16:34Z</dcterms:modified>
</cp:coreProperties>
</file>