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A1C3A-887D-435C-A0F2-CCB7FA7BB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A77BC-987A-4E90-B9B9-8319AE1A4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B8362-8B2D-46E9-AC21-95C556F31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89A3D-748F-4B66-858D-BD4C26A1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EA73A-BC8E-41C3-80C6-8270A2AFB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A7935-2562-41EA-9DF9-C773DD4E3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E187B-2DF0-43AE-BF54-B9CF55889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D762A-1AA6-48FF-84BF-7B59491B7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BF399-A645-4FAE-B34D-F94B4147F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34B90-5420-4739-91F5-CFD7E8F46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8CAB5-32F6-4D47-B81B-49720BA58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0076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护士培训课程药物临床试验与安全性评价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药物临床试验概述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药物临床试验与护士的角色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药物临床试验的安全性评价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药物临床试验的护理管理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药物临床试验的案例分享与讨论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药物临床试验概述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药物临床试验是指通过在人体上进行的试验，以评估药物的安全性和有效性。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旨在为药物的注册审批提供科学依据，促进药物的合理使用，保障公众健康。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药物临床试验的定义和目的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初步安全性评价，通常在小范围内进行，以评估药物的安全性。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有效性及安全性评价，在更大范围内进行，以评估药物的有效性和进一步评估安全性。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大规模有效性及安全性评价，在更广泛的人群中开展，以进一步确认药物的有效性和安全性。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上市后监测，在药物上市后进行长期监测，以评估药物的长期疗效和安全性。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第四阶段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药物临床试验的阶段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167" r="7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确保受试者在试验过程中得到充分的知情权和自主权，保障其安全和权益。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受试者权益保护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不伤害原则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确保试验设计、实施和数据分析的科学性和严谨性，确保结果的可靠性和准确性。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在试验过程中，应尽量避免对受试者造成伤害，采取必要的措施减轻或避免任何可能的伤害。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确保所有受试者在试验中受到公正对待，并获得相应的医疗和补偿。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药物临床试验的伦理要求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药物临床试验与护士的角色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护士在药物临床试验中的职责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确保受试者权益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护士在药物临床试验中扮演着重要的角色，需要确保受试者的权益得到充分保障，包括确保受试者的知情同意、隐私保护和安全监测等。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实施试验操作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护士需要按照试验方案的要求，正确地实施各项试验操作，包括给药、采集样本、监测生命体征等，以确保试验数据的准确性和可靠性。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观察和记录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护士需要密切观察受试者的反应和病情变化，并及时记录和处理任何异常情况，以确保受试者的安全和试验的顺利进行。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护士需要具备精湛的临床护理技能，包括给药、采血、监测生命体征等技能，以确保试验数据的准确性和可靠性。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护士需要具备丰富的药学和医学知识，了解药物的作用机制、药理作用和不良反应等，以便能够正确地实施试验操作和观察受试者的反应。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护士需要具备高度的责任心、严谨的工作态度和良好的沟通能力，以确保试验的顺利进行和受试者的权益得到充分保障。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750" r="177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护士在药物临床试验中的专业素养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护士在药物临床试验中需要严格遵守相关法律法规和伦理规范，确保受试者的权益得到充分保障。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护士需要向受试者充分告知试验的详细情况，包括试验目的、风险、权益保障等，以确保受试者的知情同意权得到充分保障。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履行告知义务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护士需要严格保护受试者的隐私和个人信息，不得泄露受试者的个人信息和试验数据，以确保受试者的隐私权得到充分保障。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保护受试者隐私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护士在药物临床试验中的法律责任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药物临床试验的安全性评价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https://d.book118.com/248020076014006044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2024-09-23T23:15:11.070</cp:lastPrinted>
  <dcterms:created xsi:type="dcterms:W3CDTF">2024-09-23T15:15:11Z</dcterms:created>
  <dcterms:modified xsi:type="dcterms:W3CDTF">2024-09-23T15:15:13Z</dcterms:modified>
</cp:coreProperties>
</file>