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D6022-8983-463B-A5A8-0066E4D95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0AE9D-087B-40B5-85DB-E36B6D2D9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5095A-1582-4F8E-80B6-C6C7FF1F4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AEBA1-E73C-4B3C-83B3-3343F973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F0C77C-131C-4767-BABA-C7B17D48E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AB1B6-480F-46FB-A08A-FEE41687E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2AAAF-0B79-48D8-815F-3460F42CC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ADAA1-3C58-47C1-A4B8-B0C3D138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552D4-3ACE-4E0D-A72E-F4B8A016E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845EA-D8A6-43C2-BAEB-25324BDC4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2ACE9-FF08-4D71-930F-5A0614FE4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21053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试论政府绩效评估研究综述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政府绩效评估的理论基础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政府绩效评估的实践探索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政府绩效评估的指标体系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政府绩效评估的方法与技术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政府绩效评估的挑战与未来发展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随着公共管理理论和实践的不断发展，政府绩效评估作为提升政府治理效能的关键手段，受到广泛关注。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政府绩效评估是公共管理领域的重要议题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通过科学合理的评估，可以发现政府工作中的问题和不足，进而采取针对性措施加以改进，提高政府工作效率和公信力。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政府绩效评估对于提高政府效率和公信力具有重要意义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" b="1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本文旨在系统梳理政府绩效评估领域的研究现状、主要方法、存在问题及未来发展趋势，为相关理论和实践提供有益参考。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本文围绕政府绩效评估的核心问题展开研究，包括评估指标体系的构建、评估方法的选择、评估数据的获取与处理、评估结果的运用等。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本文采用文献综述法、比较分析法、案例分析法等多种研究方法，对政府绩效评估领域的相关研究进行深入剖析。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本文的研究范围涵盖国内外政府绩效评估的理论和实践，重点关注评估指标、评估方法、评估结果运用等方面的研究。同时，结合我国实际，探讨政府绩效评估在提升政府治理效能中的作用及面临的挑战。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政府绩效评估的理论基础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政府绩效评估的概念和内涵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政府绩效评估的定义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政府绩效评估是对政府公共部门履行公共职责过程中所取得的业绩、成就及其实际影响进行系统评估的活动。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政府绩效评估的内涵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政府绩效评估不仅关注政府行为的投入和产出，还关注政府行为的结果和影响，强调以公众为中心，追求公共价值的实现。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绩效评估理论是政府绩效评估的理论基础，包括目标设定、指标设计、评估方法选择等核心内容。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新公共管理理论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新公共管理理论强调政府应以顾客为导向，追求效率和效益，为政府绩效评估提供了重要的理论支撑。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治理理论强调多元主体共同参与公共事务的管理，政府绩效评估也应关注政府与其他主体之间的互动和合作。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政府绩效评估的理论体系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公平正义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政府绩效评估应关注社会公平正义的实现程度，促进政府行为的公正性和公平性。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政府绩效评估应关注经济、社会和环境的可持续发展，推动政府行为的长期效益和可持续性。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公众满意度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政府绩效评估应关注公众对政府服务的满意度，以公众需求为导向，提高政府服务质量和效率。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政府绩效评估的价值取向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政府绩效评估的实践探索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美国的政府绩效评估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美国政府绩效评估具有代表性，其评估体系包括联邦、州和地方三个层面。评估指标涉及经济、社会、环境等多个领域，评估结果公开透明，为政策制定和改进提供了重要依据。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英国的政府绩效评估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英国政府绩效评估注重目标管理和结果导向，通过建立绩效评估框架和指标体系，对政府部门和公共服务机构进行定期评估，以提高政府效率和公共服务质量。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其他国家的政府绩效评估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德国、法国、日本等国家也开展了政府绩效评估实践，各具特色。例如，德国注重政府内部管理和流程优化，法国强调公民参与和满意度调查，日本则重视政策效果评估和行政改革。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国外政府绩效评估的实践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国内政府绩效评估的实践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我国地方政府普遍实行目标责任制考核，将政府工作分解为具体指标和任务，通过定期考核来评价政府工作绩效。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近年来，我国开始引入第三方评估机构对政府绩效进行评估。这些机构独立于政府之外，具有专业性和客观性，能够提供更加客观、公正的评估结果。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公民参与评估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我国一些地方政府尝试开展公民参与政府绩效评估的实践，通过问卷调查、民意测验等方式收集公众对政府工作的意见和建议，以提高政府工作的针对性和有效性。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目标责任制考核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https://d.book118.com/248021053140006035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2024-09-14T22:45:40.168</cp:lastPrinted>
  <dcterms:created xsi:type="dcterms:W3CDTF">2024-09-14T14:45:40Z</dcterms:created>
  <dcterms:modified xsi:type="dcterms:W3CDTF">2024-09-14T14:45:42Z</dcterms:modified>
</cp:coreProperties>
</file>