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A0F97-9C8D-497C-BEE2-3B61D5DC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69E66-BDFE-4CD8-BFBA-9293198A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AD151-53D2-4641-A465-6416245D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3FD5A-91BB-4FDC-A9A8-64C51EF6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CEB1A-1E1A-40DB-B8D1-DB5E4A96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9424B-293B-48FB-84FC-0DFF14C2D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148D6-E37A-4021-BC34-654C05F8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CD50A-B9B3-45A4-B21E-EF113972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6DC63-219E-4CFD-B596-EE498E23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471F0-0253-4E7B-A55A-5B547796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36B41-5CB8-484E-A83F-965CF51E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204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基本清洁技巧与方法的酒店公共区域培训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公共区域清洁技巧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客房内公共区域清洁方法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特殊污渍处理技巧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消毒杀菌操作规范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在酒店公共区域，保持清洁不仅关乎顾客的第一印象和舒适度，还直接影响酒店的形象和声誉。清洁的公共区域有助于预防疾病传播，提升顾客满意度，从而增加酒店收益。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清洁是指通过物理或化学方法去除物体表面的污垢、尘埃、细菌等有害物质，使其恢复原有光泽和洁净度的过程。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清洁剂、清洁工具、清洁设备等。清洁剂有酸性、碱性、中性等类型，针对不同污渍选择使用；清洁工具如抹布、拖把、刮刀等，用于协助清洁剂去除污渍；清洁设备如吸尘器、洗地机、高压水枪等，用于提高清洁效率和质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使用清洁用品时，需遵循安全操作规程，佩戴必要的防护用品，避免对人体和环境造成伤害。同时，要正确选择和使用清洁用品，避免浪费和损坏。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清洁用品分类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清洁用品使用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清洁用品分类与使用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酒店公共区域常见的污渍有茶渍、咖啡渍、墨水渍、油渍、血渍等。识别污渍类型有助于选择合适的清洁方法和用品。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常见污渍识别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污渍时，应根据污渍类型和程度选择合适的清洁剂和工具。对于顽固污渍，可能需要使用专业的清洁设备或寻求专业帮助。同时，要注意保护物体表面，避免造成损坏。在处理污渍后，要彻底清洗并晾干物体表面，确保无残留物和异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常见污渍处理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常见污渍识别与处理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公共区域清洁技巧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每日清洁大堂地面，保持地面无污渍、无水迹。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清洁大堂的玻璃门窗，确保明亮无尘。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定期清洁大堂内的家具、摆设，保持其干净整洁。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注意使用正确的清洁剂，避免对大堂内的设施和装饰造成损害。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大堂清洁要点与注意事项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每日清扫走廊和楼梯间，保持地面干净无杂物。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定期清洁走廊和楼梯间的扶手、墙面等，去除灰尘和污渍。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注意清洁走廊和楼梯间的窗户，保持明亮。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根据需要使用合适的清洁剂，确保清洁效果。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走廊及楼梯间清洁方法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在会议或活动结束后，及时清理会议室或多功能厅内的垃圾和杂物。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清洁桌面、椅子等家具，保持其干净整洁。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清洁地板、地毯等地面覆盖物，去除污渍和异味。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定期清洁会议室或多功能厅内的设备设施，如投影仪、音响等，确保其正常运行。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会议室及多功能厅清洁策略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客房内公共区域清洁方法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从上至下、从内到外进行清洁，注意使用正确的清洁用品，并按照酒店卫生标准进行操作。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卫生间内无异味、无污渍、无水迹，马桶、洗手盆、淋浴设备等清洁光亮。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定期更换毛巾、浴巾等用品，保持卫生间通风良好，及时清理垃圾。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卫生间清洁流程与标准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0" b="182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撤下脏布草，更换干净布草，整理床铺并加盖床罩。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整理标准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床单、枕套、被套等布草干净、平整、无污渍，床铺整齐美观。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定期清洗和更换布草，保持床铺干燥、整洁，提供舒适的睡眠环境。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床铺整理技巧及规范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https://d.book118.com/248022044131006034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2024-09-13T10:23:47.983</cp:lastPrinted>
  <dcterms:created xsi:type="dcterms:W3CDTF">2024-09-13T02:23:48Z</dcterms:created>
  <dcterms:modified xsi:type="dcterms:W3CDTF">2024-09-13T02:23:49Z</dcterms:modified>
</cp:coreProperties>
</file>