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BEE5F-0FC8-47C7-8446-8D7939BA2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08A66-C084-4021-96AB-A3B13E44A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3F2BF-9EE5-4DEB-9A17-C8AD2952B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B4542B-087A-48D6-8E36-19D584FB0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11D463-512D-4D22-9676-11C4D3A6B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EC5A06-502B-4660-A385-487A3B156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0A6B16-BEF4-4BA5-B69E-2DB8DC4CA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07311-65A2-4F96-B293-F9FBAD2B4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FE3E8-6400-4EE2-AE23-24CA8DA62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8F356-069F-4502-978E-F4DCB4DBA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D04E0-33A2-4AC3-8E46-BE81A666B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230030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栏目的宣传推广方案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社交媒体运营方案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线上线下活动推广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数据监测与效果评估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宣传推广目标与定位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https://d.book118.com/248023003023006037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2024-09-16T20:53:33.024</cp:lastPrinted>
  <dcterms:created xsi:type="dcterms:W3CDTF">2024-09-16T12:53:33Z</dcterms:created>
  <dcterms:modified xsi:type="dcterms:W3CDTF">2024-09-16T12:53:34Z</dcterms:modified>
</cp:coreProperties>
</file>