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223FA1-428C-42DD-94A8-EB39A654C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81847-C6F5-499F-A667-29F5280E3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ED29D0-308E-484D-9CAA-356C2CC15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3D4101-2B61-4600-90F7-05CFE6F622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949A49-DE56-4773-9C98-F5F93A1CE6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34F664-75AA-4FF9-B9D0-5C8899DCEA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8249B8-76AB-4F03-8647-358134603E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E5111B-B5CE-4429-85BD-AD76C922C7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9AD839-934B-4852-8319-3BCA30804A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8CE8A-6F6B-4466-A56F-BB2F0C3B1D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31217-88D1-4C26-B73D-69103E7CE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2300514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建筑工程质量工作分析报告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建筑工程质量概述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建筑工程质量影响因素分析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建筑工程质量控制措施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建筑工程质量案例分析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本报告旨在全面分析建筑工程质量工作的现状、问题及改进措施，为提高工程质量提供决策依据。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随着城市化进程的加速，建筑工程数量不断增加，工程质量问题逐渐凸显。为确保建筑工程的安全与性能，对质量工作进行深入分析显得尤为重要。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9675" r="296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本报告涵盖了建筑工程质量管理的各个方面，包括材料、施工、检测等方面的质量控制。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由于数据收集的局限性，本报告主要基于已有资料和案例进行分析，未能涵盖所有建筑工程的质量问题。因此，报告结果可能存在一定的局限性。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建筑工程质量概述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建筑工程质量的概念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建筑工程质量是指建筑工程满足相关标准、规范、合同要求的能力，包括安全性、适用性、耐久性、可靠性及经济性等方面的要求。</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建筑工程质量不仅涉及到建筑物的实体质量，还涉及到与建筑物相关的服务质量，如物业管理、设施维护等。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建筑工程质量是保障人民群众生命财产安全的基础，关乎社会稳定和经济发展。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高质量的建筑工程能够提高使用者的生活品质，增强社会公众对建筑行业的信任度。</a:t>
            </a:r>
          </a:p>
        </p:txBody>
      </p:sp>
      <p:pic>
        <p:nvPicPr>
          <p:cNvPr id="6" name="Picture 6"/>
          <p:cNvPicPr>
            <a:picLocks noChangeAspect="1"/>
          </p:cNvPicPr>
          <p:nvPr/>
        </p:nvPicPr>
        <p:blipFill>
          <a:blip r:embed="rId2"/>
          <a:srcRect t="31289" b="3128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良好的建筑工程质量有助于提升建筑企业的形象和声誉，增强市场竞争力。</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建筑工程质量的重要性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国家及地方政府颁布的有关建筑工程质量的法律法规和标准是实施建筑工程质量管理的重要依据。</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建筑企业应遵守相关法律法规和标准，建立完善的质量管理体系，确保建筑工程质量符合要求。</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政府主管部门对建筑工程质量进行监督检查，对不符合要求的工程进行整改或处罚，保障公共利益和社会安全。</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建筑工程质量的法律法规要求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建筑工程质量影响因素分析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人员因素是影响建筑工程质量的关键因素之一，包括施工人员的技能水平、经验、责任心等方面。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施工人员的技能水平直接影响到施工工艺的执行效果，经验丰富的施工人员能够更好地应对施工过程中的各种问题，责任心强的施工人员能够更好地保证施工质量的稳定性和可靠性。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材料因素是影响建筑工程质量的基础因素之一，包括原材料的质量、储存和运输等方面的管理。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原材料的质量直接影响建筑工程的质量，因此需要对原材料的质量进行严格把关，并加强储存和运输过程中的管理，避免材料损坏或变质。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机械因素是影响建筑工程质量的保障因素之一，包括施工机械设备的性能、精度、维护等方面的管理。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施工机械设备的性能和精度直接影响到施工工艺的执行效果，因此需要选择合适的机械设备，并加强设备的维护和保养，确保设备的正常运行和使用效果。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方法因素是影响建筑工程质量的核心因素之一，包括施工工艺、技术方案、质量检测等方面的管理。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施工工艺和技术方案的设计直接影响到建筑工程的质量，因此需要选择合适的工艺和技术方案，并加强质量检测和控制，确保施工质量的稳定性和可靠性。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方法因素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https://d.book118.com/248023005140006035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2024-09-14T22:46:01.246</cp:lastPrinted>
  <dcterms:created xsi:type="dcterms:W3CDTF">2024-09-14T14:46:01Z</dcterms:created>
  <dcterms:modified xsi:type="dcterms:W3CDTF">2024-09-14T14:46:03Z</dcterms:modified>
</cp:coreProperties>
</file>