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78A10B-E7F9-41C9-838C-759666D9F3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93A3CC-DC04-4CEB-83A7-0781A11F22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698760-C9FB-488A-9FC9-21CA88D7C1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1AE5CD-282B-41B4-B362-7EF0983724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6743F4-4887-4A18-A122-4FD6E76113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B9B5BA-F044-44B7-AE5E-1F4D2ED699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29C411-A92B-4477-9FDE-C9286F26FA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637F68-D1F8-4FC8-B0E9-26A0E1BC5D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DBA81F-0C3F-43FD-A84D-C59E2EDB74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F76FC0-C9D2-4CFD-9F9E-2B92231291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DBFFD4-D59C-41F6-8126-D6676390EE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02301305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细胞周期检查点调控新发现</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汇报人：文小库</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细胞周期检查点的类型与功能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细胞周期检查点的分子机制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细胞周期检查点与疾病的关系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细胞周期检查点调控的新发现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8594" r="859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165" b="2616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19846" r="1984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细胞周期概述</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细胞周期定义</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细胞周期是指细胞从一次分裂完成开始到下一次分裂结束所经历的全过程，分为间期和分裂期两个阶段。</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间期活动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间期主要进行DNA复制和有关蛋白质的合成，包括G1期、S期和G2期。</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分裂期活动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分裂期主要完成遗传物质的均等分配，包括前期、中期、后期和末期。</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750" r="1175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维持基因组稳定性</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细胞周期检查点能够确保DNA在受损时暂停复制或分裂，从而避免遗传物质的不稳定传递。</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防止肿瘤发生</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检查点调控的失效可能导致基因组不稳定和肿瘤的发生。</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细胞生长和分化调控</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检查点调控在细胞生长和分化过程中发挥重要作用，确保细胞的正常生理功能。</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检查点调控的重要性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揭示细胞周期调控机制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深入研究细胞周期检查点调控机制，有助于揭示细胞生长、分化和凋亡等生命活动的本质。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寻找新的治疗靶点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针对细胞周期检查点调控异常的研究，可以为肿瘤等疾病的治疗提供新的靶点和策略。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促进生物医学发展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细胞周期检查点调控研究在生物医学领域具有广泛的应用前景，可以为药物研发、基因治疗和再生医学等提供理论支持。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细胞周期检查点的类型与功能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3429000"/>
            <a:ext cx="3979337"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39110"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细胞通过特定的感应机制识别DNA损伤，如双链断裂、单链断裂等。</a:t>
            </a:r>
          </a:p>
        </p:txBody>
      </p:sp>
      <p:sp>
        <p:nvSpPr>
          <p:cNvPr id="4" name="AutoShape 4"/>
          <p:cNvSpPr/>
          <p:nvPr/>
        </p:nvSpPr>
        <p:spPr>
          <a:xfrm>
            <a:off x="3975081" y="3429000"/>
            <a:ext cx="4145195" cy="343480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120275" y="3429000"/>
            <a:ext cx="4102461"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5135" y="415067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DNA损伤感应</a:t>
            </a:r>
          </a:p>
        </p:txBody>
      </p:sp>
      <p:sp>
        <p:nvSpPr>
          <p:cNvPr id="7" name="TextBox 7"/>
          <p:cNvSpPr txBox="1"/>
          <p:nvPr/>
        </p:nvSpPr>
        <p:spPr>
          <a:xfrm>
            <a:off x="3787131"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细胞周期阻滞</a:t>
            </a:r>
          </a:p>
        </p:txBody>
      </p:sp>
      <p:sp>
        <p:nvSpPr>
          <p:cNvPr id="8" name="TextBox 8"/>
          <p:cNvSpPr txBox="1"/>
          <p:nvPr/>
        </p:nvSpPr>
        <p:spPr>
          <a:xfrm>
            <a:off x="7910959"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DNA修复</a:t>
            </a:r>
          </a:p>
        </p:txBody>
      </p:sp>
      <p:sp>
        <p:nvSpPr>
          <p:cNvPr id="9" name="AutoShape 9"/>
          <p:cNvSpPr/>
          <p:nvPr/>
        </p:nvSpPr>
        <p:spPr>
          <a:xfrm>
            <a:off x="5508972" y="1741084"/>
            <a:ext cx="1219200" cy="121920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80069"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561905"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95019" y="2027130"/>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16623" y="2041062"/>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880117" y="2059295"/>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750382"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在DNA损伤修复完成前，细胞周期检查点会阻滞细胞周期的进程，防止损伤的DNA被复制到子代细胞中。</a:t>
            </a:r>
          </a:p>
        </p:txBody>
      </p:sp>
      <p:sp>
        <p:nvSpPr>
          <p:cNvPr id="16" name="TextBox 16"/>
          <p:cNvSpPr txBox="1"/>
          <p:nvPr/>
        </p:nvSpPr>
        <p:spPr>
          <a:xfrm>
            <a:off x="8803315"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细胞会启动DNA修复机制，对损伤的DNA进行修复，以保证遗传信息的完整性和稳定性。</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DNA损伤检查点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纺锤体组装检查点负责监控纺锤体的正确组装，确保染色体能够准确地分离到两个子细胞中。</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纺锤体组装监控</a:t>
            </a:r>
          </a:p>
        </p:txBody>
      </p:sp>
      <p:pic>
        <p:nvPicPr>
          <p:cNvPr id="5" name="Picture 5"/>
          <p:cNvPicPr>
            <a:picLocks noChangeAspect="1"/>
          </p:cNvPicPr>
          <p:nvPr/>
        </p:nvPicPr>
        <p:blipFill>
          <a:blip r:embed="rId2"/>
          <a:srcRect t="2588" b="2588"/>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在纺锤体组装完成后，细胞会启动染色体分离机制，确保每个子细胞获得完整的染色体组。</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染色体分离</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纺锤体组装检查点通过调控细胞周期相关蛋白的活性，控制细胞周期的进程。</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细胞周期进程调控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纺锤体组装检查点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复制压力检查点</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细胞通过特定的感应机制识别复制压力，如复制叉停滞、DNA合成受阻等。</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复制压力应对</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在感应到复制压力后，细胞会启动相应的应对机制，如激活DNA修复、调整复制叉的稳定性等，以缓解复制压力。</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细胞周期调控</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复制压力检查点通过调控细胞周期相关蛋白的活性，控制细胞周期的进程，确保DNA复制的顺利进行。</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复制压力感应</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G2/M检查点</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在G2期向M期过渡时，细胞会启动G2/M检查点，确保细胞具备进入有丝分裂所需的条件。</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中期/后期检查点</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在有丝分裂中期向后期过渡时，细胞会启动中期/后期检查点，确保染色体正确排列在赤道板上并准备分离。</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G1/S检查点</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在G1期向S期过渡时，细胞会启动G1/S检查点，确保细胞具备进入S期所需的条件。</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其他类型的检查点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细胞周期检查点的分子机制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989" r="1398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细胞周期检查点的感受器蛋白能够特异性地识别DNA损伤或其他异常信号。这些感受器蛋白通常具有特定的结构域，用于与DNA损伤或其他异常结构结合。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感受器蛋白的识别</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一旦感受器蛋白识别到异常信号，它们会通过一系列信号传递过程，将信号传递给下游的效应器蛋白。这个过程可能涉及到磷酸化、去磷酸化、蛋白质互作等多种分子机制。</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信号传递</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感受器蛋白的识别与信号传递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https://d.book118.com/248023013052006033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2024-09-11T08:19:57.784</cp:lastPrinted>
  <dcterms:created xsi:type="dcterms:W3CDTF">2024-09-11T00:19:57Z</dcterms:created>
  <dcterms:modified xsi:type="dcterms:W3CDTF">2024-09-11T00:19:59Z</dcterms:modified>
</cp:coreProperties>
</file>