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7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8D059-5ACA-4082-8449-6384B836D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2932B-539E-494E-999E-021FD7C2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5FB11-F745-48E7-A6FA-64D57032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43582-3181-43A1-BB6B-A44C77F3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61623-62F6-487A-B7B7-E518F9A62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961BB-84B0-4F73-B254-CF47C925E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D04CB-D853-4005-8D61-EBD36100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D3225-1BFB-42B3-B066-448A0021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35E77-8177-4527-9B84-705DC8C5E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EF6BD-8A3A-4CE5-BE9C-D91853DD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C5D8-1A4C-4670-BC53-6AF911C1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755" r:id="rId2"/>
    <p:sldLayoutId id="2147500756" r:id="rId3"/>
    <p:sldLayoutId id="2147500757" r:id="rId4"/>
    <p:sldLayoutId id="2147500758" r:id="rId5"/>
    <p:sldLayoutId id="2147500759" r:id="rId6"/>
    <p:sldLayoutId id="2147500760" r:id="rId7"/>
    <p:sldLayoutId id="2147500761" r:id="rId8"/>
    <p:sldLayoutId id="2147500762" r:id="rId9"/>
    <p:sldLayoutId id="2147500763" r:id="rId10"/>
    <p:sldLayoutId id="21475007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3025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《人工挖孔灌注桩》PPT课件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人工挖孔灌注桩概述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人工挖孔灌注桩的施工方法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人工挖孔灌注桩的安全措施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人工挖孔灌注桩的质量控制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人工挖孔灌注桩的案例分析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人工挖孔灌注桩概述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特点：施工速度快，质量可靠，适应性强，可适用于各种地质条件。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定义：人工挖孔灌注桩是一种通过人工挖掘孔洞，然后在孔洞中浇筑混凝土形成桩基的施工方法。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应用范围：广泛应用于桥梁、高层建筑、港口码头等工程中。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施工工艺：包括挖孔、清孔、钢筋笼制作、混凝土浇筑等步骤。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90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适用于各种地质条件，包括软土、硬土、岩石等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适用于各种施工环境，如城市、乡村、山区等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适用于各种施工条件，如地下水位高、地下水位低等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适用于各种工程类型，如桥梁、隧道、高层建筑等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施工流程</a:t>
            </a:r>
            <a:endParaRPr lang="zh-CN" altLang="en-US"/>
          </a:p>
        </p:txBody>
      </p:sp>
      <p:cxnSp>
        <p:nvCxnSpPr>
          <p:cNvPr id="3145735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8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清孔：清除孔内杂物，确保孔内清洁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0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混凝土浇筑：将混凝土浇筑到孔内，形成桩体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2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检测：对桩体进行检测，确保其质量符合设计要求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测量放线：确定桩位，设置控制点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6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挖孔：使用人工或机械设备进行挖孔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8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养护：对桩体进行养护，确保其强度达到设计要求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7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0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钢筋笼制作与安装：制作钢筋笼，并将其安装到孔内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4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6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8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9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0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2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4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人工挖孔灌注桩的施工方法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施工准备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施工人员培训：确保施工人员具备相关技能和经验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施工场地平整：确保场地平整，无障碍物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施工设备准备：包括挖孔机、吊车、混凝土搅拌机等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施工材料准备：包括钢筋、混凝土、模板等材料，确保质量合格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测量放样</a:t>
            </a:r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测量放样的目的：确保桩位准确，避免偏差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测量工具：全站仪、水准仪、测距仪等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测量步骤：确定桩位、设置控制点、测量放样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注意事项：避免测量误差，确保桩位准确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人工挖孔</a:t>
            </a:r>
            <a:endParaRPr lang="zh-CN" altLang="en-US"/>
          </a:p>
        </p:txBody>
      </p:sp>
      <p:sp>
        <p:nvSpPr>
          <p:cNvPr id="104943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施工准备：确定孔位、清理场地、准备工具和材料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挖孔：使用人工或机械设备进行挖孔，确保孔径、深度符合设计要求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护壁：在挖孔过程中，使用护壁材料对孔壁进行保护，防止塌方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钢筋笼制作与安装：按照设计要求制作钢筋笼，并安装到孔内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混凝土浇筑：在钢筋笼安装完成后，进行混凝土浇筑，确保混凝土质量符合设计要求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养护：在混凝土浇筑完成后，进行养护，确保混凝土强度达到设计要求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钢筋笼制作与安装</a:t>
            </a:r>
            <a:endParaRPr lang="zh-CN" altLang="en-US"/>
          </a:p>
        </p:txBody>
      </p:sp>
      <p:sp>
        <p:nvSpPr>
          <p:cNvPr id="10495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钢筋笼固定：在钢筋笼安装过程中，使用钢筋固定器或钢筋固定架，将钢筋笼固定在孔壁上，确保钢筋笼在灌注过程中不会发生偏移。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钢筋笼制作：根据设计图纸，选用合适的钢筋材料，进行切割、弯曲、焊接等加工，制作成钢筋笼。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钢筋笼安装：将制作好的钢筋笼放入挖好的孔中，确保钢筋笼与孔壁紧密贴合，防止钢筋笼在灌注过程中发生偏移。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钢筋笼检查：在钢筋笼安装完成后，对钢筋笼进行检查，确保钢筋笼的质量和安装质量符合设计要求。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混凝土灌注</a:t>
            </a:r>
            <a:endParaRPr lang="zh-CN" altLang="en-US"/>
          </a:p>
        </p:txBody>
      </p:sp>
      <p:sp>
        <p:nvSpPr>
          <p:cNvPr id="10495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混凝土配比：根据设计要求选择合适的混凝土配比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混凝土运输：将搅拌好的混凝土运输到施工现场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混凝土灌注：将混凝土灌注到挖好的孔中，确保混凝土密实度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混凝土搅拌：将混凝土原料搅拌均匀，确保混凝土质量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人工挖孔灌注桩的质量控制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https://d.book118.com/248023025134006023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《人工挖孔灌注桩》PPT课件</vt:lpstr>
      <vt:lpstr>目录</vt:lpstr>
      <vt:lpstr>添加章节标题</vt:lpstr>
      <vt:lpstr>人工挖孔灌注桩概述</vt:lpstr>
      <vt:lpstr>PowerPoint Presentation</vt:lpstr>
      <vt:lpstr>定义与特点</vt:lpstr>
      <vt:lpstr>适用范围</vt:lpstr>
      <vt:lpstr>施工流程</vt:lpstr>
      <vt:lpstr>人工挖孔灌注桩的施工方法</vt:lpstr>
      <vt:lpstr>PowerPoint Presentation</vt:lpstr>
      <vt:lpstr>施工准备</vt:lpstr>
      <vt:lpstr>测量放样</vt:lpstr>
      <vt:lpstr>人工挖孔</vt:lpstr>
      <vt:lpstr>钢筋笼制作与安装</vt:lpstr>
      <vt:lpstr>混凝土灌注</vt:lpstr>
      <vt:lpstr>人工挖孔灌注桩的质量控制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2024-08-30T16:58:44.394</cp:lastPrinted>
  <dcterms:created xsi:type="dcterms:W3CDTF">2024-08-30T08:58:44Z</dcterms:created>
  <dcterms:modified xsi:type="dcterms:W3CDTF">2024-08-30T08:58:46Z</dcterms:modified>
</cp:coreProperties>
</file>