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AB19E5-AC3C-4D73-95D4-7001E7280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0294FA-AF07-4779-A183-79196382E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12BE69-0A3A-4C6E-893A-960E0C7AF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7752EC-7393-4480-99EC-7765D3B90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D3966E-ED3B-4B9B-90E5-47F5B38F8B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3EFE2A-155E-47CA-B6C2-DC12A79E7F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F205A2-8F35-4133-905B-17652D218D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222BF-71DA-4DE2-97E7-31D0C31F8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90D891-2516-4940-B269-4CFE20E034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232AD8-319A-40EF-9774-D64129523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EAE79-B2A2-4153-AA30-34041194A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2311101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安全生产和事故分析培训</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事故类型、原因及危害分析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安全管理体系建设与运行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现场作业安全管理与操作规范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事故报告、调查与处理流程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安全生产基本概念与原则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48" b="2174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安全生产是指在生产过程中，通过采取各种措施，消除或减少危害因素，防止事故发生，保障职工人身安全和财产安全的工作。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安全生产是企业稳定发展的基础，关系到职工生命财产安全和社会稳定。只有做好安全生产工作，才能确保企业的正常运营和持续发展。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安全生产重要性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安全生产定义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国家安全生产法规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国家制定了一系列安全生产法规，如《中华人民共和国安全生产法》、《生产安全事故报告和调查处理条例》等，为企业安全生产提供了法律保障。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安全生产政策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国家出台了一系列安全生产政策，如加强安全监管、推动企业主体责任落实、加强应急救援体系建设等，以促进企业安全生产水平的提高。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375" r="21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安全生产法规与政策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企业应建立健全安全生产责任制，明确各级管理人员和操作人员的安全职责，确保安全生产的各项措施得到有效执行。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企业主体责任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政府监管部门负责对企业的安全生产工作进行监督和管理，包括制定安全标准、开展安全检查、处理安全事故等，以确保企业安全生产符合法规要求。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监管职责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企业主体责任与监管职责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63" r="334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企业应坚持预防为主的原则，通过加强安全管理、提高员工安全意识、完善安全设施等措施，预防安全事故的发生。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预防为主原则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企业应采取综合治理的措施，包括加强安全培训、强化安全检查、推动安全技术进步等，全面提升企业的安全生产水平。</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综合治理原则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预防为主，综合治理原则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事故类型、原因及危害分析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01" r="2420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由于机械设备运动（静止）部件、工具、加工件直接与人体接触引起的夹击、碰撞等伤害。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机械伤害事故</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人体接触带电体造成的人身伤害或功能障碍，通常表现为电击和电伤。</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触电事故</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失去控制的燃烧所造成的灾害，通常会造成人员伤亡和财产损失。</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火灾事故</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物质由一种状态迅速转变为另一种状态，并在瞬间释放出大量能量的现象，通常会造成严重的人员伤亡和财产损失。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爆炸事故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常见事故类型及特点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事件树分析法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通过对事故发生的初始事件和后续事件进行逻辑分析，从而预测事故的可能后果和制定相应的应对措施。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事故树分析法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通过对事故发生的各种可能原因进行逻辑分析，从而找出事故发生的主要原因和次要原因。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故障模式与影响分析（FMEA）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通过对系统或设备的潜在故障模式及其对系统或设备性能的影响进行分析，从而预防故障的发生。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事故原因分析方法论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通过对生产过程中存在的各种潜在危险源进行辨识，从而确定可能对人体造成伤害的危害因素。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危害识别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风险控制措施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对识别出的危害因素进行定量或定性的评估，以确定其对人体造成伤害的可能性和严重程度。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根据风险评估结果，制定相应的风险控制措施，如工程技术措施、管理措施、个人防护措施等。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危害识别与风险评估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某化工厂爆炸事故。事故原因主要是由于设备老化、管理不善、操作人员违规操作等。教训是要加强设备维护和更新，完善管理制度，提高操作人员素质和安全意识。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917" r="16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某建筑工地高处坠落事故。事故原因主要是由于安全防护措施不到位、施工人员违规操作等。教训是要加强安全防护措施的设置和管理，严格遵守安全操作规程，提高施工人员的安全意识和技能水平。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某煤矿瓦斯爆炸事故。事故原因主要是由于通风不良、瓦斯积聚、违规放炮等。教训是要加强通风管理，严格控制瓦斯浓度，严格遵守放炮规定，提高矿工的安全意识和自救能力。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案例分析：典型事故教训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安全管理体系建设与运行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明确企业的安全方针和目标，为安全管理体系提供方向。</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583" r="17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22542" b="2254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安全方针与目标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建立安全管理组织机构，明确各级人员的职责和权限。</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组织机构与职责</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制定完善的安全管理制度，确保各项安全工作有章可循。</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安全管理制度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安全管理体系框架构建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91" b="299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786" b="478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400" b="240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规章制度完善与执行</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规章制度修订</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定期对安全规章制度进行修订，确保其适应企业发展的需要。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规章制度宣传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加强对安全规章制度的宣传，提高员工的安全意识。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规章制度执行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严格执行安全规章制度，对违反规定的行为进行严肃处理。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制定全面的安全培训计划，包括培训内容、时间、人员等。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安全培训计划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按照计划开展安全培训，确保员工掌握必要的安全知识和技能。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安全培训实施</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333" b="3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通过多种形式开展安全宣传，提高员工的安全意识和素养。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安全宣传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安全培训教育与宣传</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https://d.book118.com/248023111012006030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2024-09-06T06:34:11.170</cp:lastPrinted>
  <dcterms:created xsi:type="dcterms:W3CDTF">2024-09-05T22:34:11Z</dcterms:created>
  <dcterms:modified xsi:type="dcterms:W3CDTF">2024-09-05T22:34:13Z</dcterms:modified>
</cp:coreProperties>
</file>