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C82FC-90D4-4FC9-8031-9D70CDB2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78FB-E65A-4A37-8758-89762C1B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C72F0-EFA5-4BEF-B709-D86493AE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7DCD8-DD84-4740-9297-32828EFE7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D79C1-C7F3-481F-B334-597AE9AF8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5DB5D-5EC7-45EB-9A4A-789377E1A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DC358-58DC-44FC-9CF6-D3A02484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0C14-F4C4-4754-B996-169313EB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4133B-F5D4-4FB6-B15A-0468A86B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590AA-D8D7-4C05-83E0-89C4884A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C9753-2D1A-4B8C-872B-25ABFF525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4015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激励——管理学马工程\n## 1.激励理论及其重要性\n### 1.1激励理论的基本概念与应用\n### 1.2激励理论的发展历程\n### 1.3激励理论在管理学中的作用\n## 2.激励方法及其应用\n### 2.1物质激励与精神激励的运用\n### 2.2内在激励与外在激励的结合\n### 2.3激励方法在实际管理中的案例分析\n## 3.激励策略的设计与实施\n### 3.1目标导向的激励策略设计\n### 3.2针对不同员工群体的激励策略\n### 3.3激励策略的实施与调整\n## 4.激励效果的评估与优化\n### 4.1激励效果评估的方法与指标\n### 4.2激励效果的数据分析与解读\n### 4.3激励策略的优化与改进\n## 5.激励理论在组织发展中的应用\n### 5.1激励理论在组织结构优化中的应用\n### 5.2激励理论在组织文化建设中的应用\n### 5.3激励理论在组织变革与发展中的应用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激励——管理学马工程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激励理论及其重要性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1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7" name="组合 13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激励理论是研究如何调动员工积极性的心理学理论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通过满足员工的需求来提高员工的工作积极性   -从而实现组织目标和个人目标的统一</a:t>
                </a:r>
                <a:endParaRPr/>
              </a:p>
            </p:txBody>
          </p:sp>
          <p:pic>
            <p:nvPicPr>
              <p:cNvPr id="1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2" name="组合 14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激励理论的主要应用领域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人力资源管理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组织行为学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运营管理</a:t>
                </a:r>
                <a:endParaRPr/>
              </a:p>
            </p:txBody>
          </p:sp>
          <p:pic>
            <p:nvPicPr>
              <p:cNvPr id="1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7" name="组合 14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激励理论在实际应用中的重要性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促进组织目标的实现</a:t>
                </a:r>
                <a:endParaRPr/>
              </a:p>
            </p:txBody>
          </p:sp>
          <p:pic>
            <p:nvPicPr>
              <p:cNvPr id="1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激励理论的基本概念与应用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20世纪初期的需求理论</a:t>
                </a:r>
                <a:endParaRPr/>
              </a:p>
            </p:txBody>
          </p:sp>
          <p:sp>
            <p:nvSpPr>
              <p:cNvPr id="1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马斯洛的需求层次理论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斯金纳的操作性条件反射理论</a:t>
                </a:r>
                <a:endParaRPr/>
              </a:p>
            </p:txBody>
          </p:sp>
        </p:grpSp>
        <p:grpSp>
          <p:nvGrpSpPr>
            <p:cNvPr id="1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20世纪中期的过程理论</a:t>
                </a:r>
                <a:endParaRPr/>
              </a:p>
            </p:txBody>
          </p:sp>
          <p:sp>
            <p:nvSpPr>
              <p:cNvPr id="1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弗洛姆的期望理论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阿尔德弗·阿德尔的ERG理论</a:t>
                </a:r>
                <a:endParaRPr/>
              </a:p>
            </p:txBody>
          </p:sp>
        </p:grpSp>
        <p:grpSp>
          <p:nvGrpSpPr>
            <p:cNvPr id="1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20世纪后期的综合理论</a:t>
                </a:r>
                <a:endParaRPr/>
              </a:p>
            </p:txBody>
          </p:sp>
          <p:sp>
            <p:nvSpPr>
              <p:cNvPr id="1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斯金纳的强化理论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布朗的VIE理论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激励理论的发展历程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8" name="组合 16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激励理论为管理者提供了激励员工的方法和策略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满足员工的需求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提供合适的工作环境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设计有效的激励机制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激励理论有助于提高员工的工作绩效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通过激励提高员工的工作积极性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通过激励提高员工的工作满意度</a:t>
                </a:r>
                <a:endParaRPr/>
              </a:p>
            </p:txBody>
          </p:sp>
          <p:pic>
            <p:nvPicPr>
              <p:cNvPr id="1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激励理论促进了组织目标的实现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通过激励实现员工的个人目标与组织目标的统一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通过激励提高组织的整体绩效</a:t>
                </a:r>
                <a:endParaRPr/>
              </a:p>
            </p:txBody>
          </p:sp>
          <p:pic>
            <p:nvPicPr>
              <p:cNvPr id="1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激励理论在管理学中的作用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激励方法及其应用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组合 18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物质激励是指通过金钱、物质利益等手段来激励员工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奖金激励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股权激励</a:t>
                </a:r>
                <a:endParaRPr/>
              </a:p>
            </p:txBody>
          </p:sp>
        </p:grpSp>
        <p:grpSp>
          <p:nvGrpSpPr>
            <p:cNvPr id="193" name="组合 19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精神激励是指通过荣誉、成就、认可等手段来激励员工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晋升激励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荣誉激励</a:t>
                </a:r>
                <a:endParaRPr/>
              </a:p>
            </p:txBody>
          </p:sp>
        </p:grpSp>
        <p:grpSp>
          <p:nvGrpSpPr>
            <p:cNvPr id="196" name="组合 19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物质激励与精神激励的结合使用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根据员工的需求和特点选择合适的激励手段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平衡物质激励与精神激励的关系，避免过度依赖某一种激励手段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物质激励与精神激励的运用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组合 20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内在激励是指员工从工作本身获得的满足感和成就感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工作挑战性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工作自主性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工作意义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外在激励是指员工从工作之外获得的满足感和成就感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晋升机会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荣誉认可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内在激励与外在激励的结合使用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营造有利于内在激励的工作环境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设计外在激励措施以增强员工的满足感和成就感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内在激励与外在激励的结合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案例一：某公司的薪酬激励制度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基本工资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奖金制度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股权激励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案例二：某企业的晋升激励制度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晋升后的激励措施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案例三：某教育机构的培训激励制度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培训成果与激励挂钩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激励方法在实际管理中的案例分析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激励策略的设计与实施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确定激励策略的目标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促进组织目标的实现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设计激励策略的内容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晋升激励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培训激励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设计激励策略的实施方法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激励措施的制定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激励措施的执行与监控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激励效果的评估与优化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目标导向的激励策略设计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https://d.book118.com/248024015007006040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激励——管理学马工程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2024-09-18T03:13:24.245</cp:lastPrinted>
  <dcterms:created xsi:type="dcterms:W3CDTF">2024-09-17T19:13:24Z</dcterms:created>
  <dcterms:modified xsi:type="dcterms:W3CDTF">2024-09-17T19:13:26Z</dcterms:modified>
</cp:coreProperties>
</file>