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0D13D-FC28-4A81-B619-60FCAFA09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ED4DB-B1A1-48B0-BE65-9205934C1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2F0B4-8B36-43E3-9C74-0710E0C8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5C7D8-3500-4736-A5AE-A507BE52E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9CBC7-303A-4428-900D-716A2426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1464CE-9FE1-4CD1-84B6-EA71912A4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0B6ED-88B5-4548-9FF7-559C5CF88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69263-DF6D-4799-9A16-43036DC22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D1B0F-9237-44CB-AF88-B89274AF8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098D1-6EFF-40C9-9DB1-F1799EF3C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27257-6A93-47D1-951C-470F7595F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4112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优化企业财务决策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财务决策的优化策略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财务决策的实践案例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财务决策的未来趋势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总结与建议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财务决策的重要性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财务决策的重要性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财务决策对企业运营的影响</a:t>
            </a:r>
            <a:endParaRPr lang="zh-CN" altLang="en-US"/>
          </a:p>
        </p:txBody>
      </p:sp>
      <p:sp>
        <p:nvSpPr>
          <p:cNvPr id="1048934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40" name="正文"/>
          <p:cNvSpPr txBox="1"/>
          <p:nvPr>
            <p:custDataLst>
              <p:tags r:id="rId5"/>
            </p:custDataLst>
          </p:nvPr>
        </p:nvSpPr>
        <p:spPr>
          <a:xfrm>
            <a:off x="1092440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资金筹措与使用：财务决策直接影响到企业的资金筹措和使用，包括投资、融资、运营资金管理等，对企业运营的稳定性和效率至关重要。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6"/>
            </p:custDataLst>
          </p:nvPr>
        </p:nvSpPr>
        <p:spPr>
          <a:xfrm>
            <a:off x="905170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4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50" name="正文"/>
          <p:cNvSpPr txBox="1"/>
          <p:nvPr>
            <p:custDataLst>
              <p:tags r:id="rId10"/>
            </p:custDataLst>
          </p:nvPr>
        </p:nvSpPr>
        <p:spPr>
          <a:xfrm>
            <a:off x="3839468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战略规划：财务决策与企业战略规划密切相关，它涉及到企业资源的配置和目标的实现，对企业长期发展具有重要影响。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2" name="标题"/>
          <p:cNvSpPr txBox="1"/>
          <p:nvPr>
            <p:custDataLst>
              <p:tags r:id="rId11"/>
            </p:custDataLst>
          </p:nvPr>
        </p:nvSpPr>
        <p:spPr>
          <a:xfrm>
            <a:off x="3652199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4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6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60" name="正文"/>
          <p:cNvSpPr txBox="1"/>
          <p:nvPr>
            <p:custDataLst>
              <p:tags r:id="rId15"/>
            </p:custDataLst>
          </p:nvPr>
        </p:nvSpPr>
        <p:spPr>
          <a:xfrm>
            <a:off x="6586496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风险管理：财务决策需要考虑各种风险因素，如市场风险、信用风险、操作风险等，并采取相应的风险管理措施，以保障企业运营的稳定性和可持续性。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16"/>
            </p:custDataLst>
          </p:nvPr>
        </p:nvSpPr>
        <p:spPr>
          <a:xfrm>
            <a:off x="6399227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4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70" name="正文"/>
          <p:cNvSpPr txBox="1"/>
          <p:nvPr>
            <p:custDataLst>
              <p:tags r:id="rId20"/>
            </p:custDataLst>
          </p:nvPr>
        </p:nvSpPr>
        <p:spPr>
          <a:xfrm>
            <a:off x="9333525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业绩评估与决策调整：财务决策的效果需要通过业绩评估来衡量，并根据评估结果进行决策调整，以实现企业运营的持续优化。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2" name="标题"/>
          <p:cNvSpPr txBox="1"/>
          <p:nvPr>
            <p:custDataLst>
              <p:tags r:id="rId21"/>
            </p:custDataLst>
          </p:nvPr>
        </p:nvSpPr>
        <p:spPr>
          <a:xfrm>
            <a:off x="9146876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财务决策对企业战略的意义</a:t>
            </a:r>
            <a:endParaRPr lang="zh-CN" altLang="en-US"/>
          </a:p>
        </p:txBody>
      </p:sp>
      <p:sp>
        <p:nvSpPr>
          <p:cNvPr id="10490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财务决策是实现企业战略目标的重要手段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财务决策有助于企业防范财务风险，保障企业稳健发展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财务决策有助于企业实现可持续发展，提升竞争力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财务决策有助于企业合理配置资源，提高经济效益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财务决策对企业绩效的作用</a:t>
            </a:r>
            <a:endParaRPr lang="zh-CN" altLang="en-US"/>
          </a:p>
        </p:txBody>
      </p:sp>
      <p:sp>
        <p:nvSpPr>
          <p:cNvPr id="104908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财务决策对企业可持续发展具有重要意义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财务决策有助于企业提高竞争力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财务决策对企业经营成果产生直接影响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财务决策影响企业战略目标实现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财务决策的优化策略</a:t>
            </a:r>
            <a:endParaRPr lang="zh-CN" altLang="en-US"/>
          </a:p>
        </p:txBody>
      </p:sp>
      <p:sp>
        <p:nvSpPr>
          <p:cNvPr id="10491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建立科学的财务决策流程</a:t>
            </a:r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明确决策目标：确保决策目标与公司战略相一致，并具备可衡量性。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4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收集信息：广泛收集与决策相关的内外部信息，确保信息的准确性和完整性。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0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制定备选方案：根据决策目标，制定多个备选方案，并对每个方案进行详细分析。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6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评估备选方案：运用财务指标和非财务指标对备选方案进行综合评估，确保决策的科学性和合理性。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2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做出决策：根据评估结果，选择最优方案并做出决策，同时明确实施计划和责任人。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8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监控与调整：对实施过程进行监控，确保决策目标的实现，并根据实际情况及时调整决策方案。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提高财务决策者的素质和能力</a:t>
            </a:r>
            <a:endParaRPr lang="zh-CN" altLang="en-US"/>
          </a:p>
        </p:txBody>
      </p:sp>
      <p:sp>
        <p:nvSpPr>
          <p:cNvPr id="10492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具备扎实的财务知识：掌握财务报表分析、财务风险管理等技能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具备敏锐的市场洞察力：了解行业动态、市场趋势，能够预测未来发展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具备丰富的实践经验：具备丰富的财务管理经验，能够应对各种复杂情况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具备团队协作精神：能够与其他部门紧密合作，共同实现企业目标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强化财务决策的信息化支持</a:t>
            </a:r>
            <a:endParaRPr lang="zh-CN" altLang="en-US"/>
          </a:p>
        </p:txBody>
      </p:sp>
      <p:sp>
        <p:nvSpPr>
          <p:cNvPr id="104932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提高财务人员的信息化素养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建立完善的财务信息系统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整合企业内外部数据资源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利用大数据和人工智能技术辅助决策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完善财务决策的风险管理机制</a:t>
            </a:r>
            <a:endParaRPr lang="zh-CN" altLang="en-US"/>
          </a:p>
        </p:txBody>
      </p:sp>
      <p:sp>
        <p:nvSpPr>
          <p:cNvPr id="104938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加强风险识别和评估：通过收集内外部信息，识别潜在风险，采用定性和定量评估方法，对风险进行评估和排序，为决策提供依据。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建立风险管理机制：明确风险管理目标，制定风险管理策略，建立风险管理组织架构，确保风险管理的有效实施。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制定风险应对措施：针对不同风险，制定相应的应对措施，如风险规避、风险降低、风险转移等，确保决策的科学性和可行性。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强化风险监控和报告：建立风险监控机制，定期对风险进行监测和报告，及时发现并处理风险问题，确保决策的持续优化。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https://d.book118.com/248024112136006023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优化企业财务决策</vt:lpstr>
      <vt:lpstr>目录</vt:lpstr>
      <vt:lpstr>添加章节标题</vt:lpstr>
      <vt:lpstr>财务决策的重要性</vt:lpstr>
      <vt:lpstr>财务决策对企业运营的影响</vt:lpstr>
      <vt:lpstr>财务决策对企业战略的意义</vt:lpstr>
      <vt:lpstr>财务决策对企业绩效的作用</vt:lpstr>
      <vt:lpstr>财务决策的优化策略</vt:lpstr>
      <vt:lpstr>建立科学的财务决策流程</vt:lpstr>
      <vt:lpstr>提高财务决策者的素质和能力</vt:lpstr>
      <vt:lpstr>强化财务决策的信息化支持</vt:lpstr>
      <vt:lpstr>完善财务决策的风险管理机制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2024-08-30T17:36:06.194</cp:lastPrinted>
  <dcterms:created xsi:type="dcterms:W3CDTF">2024-08-30T09:36:06Z</dcterms:created>
  <dcterms:modified xsi:type="dcterms:W3CDTF">2024-08-30T09:36:08Z</dcterms:modified>
</cp:coreProperties>
</file>