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346B3-FF8F-414D-AE5B-D7D3C57E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F66C5-D0DD-43CF-B8F3-16BD0E153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65611-9BB0-4049-A005-53B63090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5DABD-4DF5-4794-9738-BF253D0A0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7D72D-66C3-4737-A035-D130351A4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24C75-2E93-406D-AB65-7DBFFD996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57FD8-F708-448B-8628-5FBF8343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7813C-E23B-41EE-A4A2-C9A8C775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65FB0-BDBC-4C2B-9C83-199AAF9E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96846-614F-4BB0-AE0B-DE0C2E82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51F69-54DD-4776-9B91-69E3D987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198" r:id="rId2"/>
    <p:sldLayoutId id="2147494199" r:id="rId3"/>
    <p:sldLayoutId id="2147494200" r:id="rId4"/>
    <p:sldLayoutId id="2147494201" r:id="rId5"/>
    <p:sldLayoutId id="2147494202" r:id="rId6"/>
    <p:sldLayoutId id="2147494203" r:id="rId7"/>
    <p:sldLayoutId id="2147494204" r:id="rId8"/>
    <p:sldLayoutId id="2147494205" r:id="rId9"/>
    <p:sldLayoutId id="2147494206" r:id="rId10"/>
    <p:sldLayoutId id="21474942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5061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真实身份认证避免虚假信息诈骗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真实身份认证的重要性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虚假信息诈骗的危害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如何进行真实身份认证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加强个人信息保护意识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政府和企业的责任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社会共同参与抵制虚假信息诈骗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真实身份认证的重要性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保护个人信息安全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避免个人信息被滥用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保障在线交易安全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维护社会秩序稳定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降低网络诈骗风险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避免信息被盗用</a:t>
            </a:r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保护个人信息：防止身份被盗用用于诈骗等不法活动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维护社会秩序：降低虚假信息传播对社会造成的负面影响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保障公共安全：防止恶意分子利用虚假信息进行违法活动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提高个人信用：确保个人信息真实可靠，提高个人信用评级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防止诈骗行为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保护个人信息安全：避免个人信息被盗用或滥用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降低经济损失：减少因虚假信息导致的经济损失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提高交易安全性：保证交易双方的真实身份，降低交易风险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维护社会秩序：减少诈骗行为的发生，维护社会稳定和公共安全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虚假信息诈骗的危害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财产损失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虚假信息诈骗导致个人财产被骗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诈骗团伙利用虚假信息骗取他人财物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受害者经济损失严重，甚至影响正常生活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财产损失还可能导致个人信用受损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个人隐私泄露</a:t>
            </a:r>
            <a:endParaRPr lang="zh-CN" altLang="en-US"/>
          </a:p>
        </p:txBody>
      </p:sp>
      <p:sp>
        <p:nvSpPr>
          <p:cNvPr id="10491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个人信息被滥用，影响个人声誉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个人隐私泄露导致安全风险增加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诈骗分子利用个人信息进行非法活动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虚假信息诈骗导致个人信息被盗用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社会信任危机</a:t>
            </a:r>
            <a:endParaRPr lang="zh-CN" altLang="en-US"/>
          </a:p>
        </p:txBody>
      </p:sp>
      <p:sp>
        <p:nvSpPr>
          <p:cNvPr id="10492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虚假信息诈骗导致人与人之间的信任度降低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虚假信息泛滥影响社会的正常秩序和稳定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诈骗行为损害了社会的公信力和道德底线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受害者对网络和现实中的信息产生不信任感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3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如何进行真实身份认证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实名制认证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用户上传身份证件进行验证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绑定手机号码进行短信验证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填写真实姓名和身份证号进行审核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第三方支付平台合作进行实名认证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生物特征识别技术</a:t>
            </a:r>
            <a:endParaRPr lang="zh-CN" altLang="en-US"/>
          </a:p>
        </p:txBody>
      </p:sp>
      <p:sp>
        <p:nvSpPr>
          <p:cNvPr id="10494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定义：通过生物特征进行身份认证的技术，如指纹、虹膜、人脸等。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应用场景：金融、医疗、教育、安全等领域。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优势：准确度高、安全性强、不易仿冒。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未来发展：随着技术的不断进步，生物特征识别技术将更加智能化、便捷化。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https://d.book118.com/248025061010006043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真实身份认证避免虚假信息诈骗</vt:lpstr>
      <vt:lpstr>目录</vt:lpstr>
      <vt:lpstr>真实身份认证的重要性</vt:lpstr>
      <vt:lpstr>保护个人信息安全</vt:lpstr>
      <vt:lpstr>避免信息被盗用</vt:lpstr>
      <vt:lpstr>防止诈骗行为</vt:lpstr>
      <vt:lpstr>虚假信息诈骗的危害</vt:lpstr>
      <vt:lpstr>财产损失</vt:lpstr>
      <vt:lpstr>个人隐私泄露</vt:lpstr>
      <vt:lpstr>社会信任危机</vt:lpstr>
      <vt:lpstr>如何进行真实身份认证</vt:lpstr>
      <vt:lpstr>实名制认证</vt:lpstr>
      <vt:lpstr>生物特征识别技术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2024-09-22T09:53:24.367</cp:lastPrinted>
  <dcterms:created xsi:type="dcterms:W3CDTF">2024-09-22T01:53:24Z</dcterms:created>
  <dcterms:modified xsi:type="dcterms:W3CDTF">2024-09-22T01:53:26Z</dcterms:modified>
</cp:coreProperties>
</file>