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2174F-3E54-4ED4-9FC3-02F46A9C0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EC2F9-7CE9-45A1-A600-75C0EE491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2AABD-7F70-4246-9483-DA7465C7A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472DB-E503-45BB-8EE2-8A0C351B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E07BD0-A108-4627-B9C0-420653F1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624594-35CE-4F16-9C67-CF524E1A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EBDB9-82D1-4972-9335-1C0B542BF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4FFF8-FF02-41DA-B2E3-1F20ABC50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E6B20-73B3-4EE4-88BF-C2530028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97A30-C85F-424B-9BF2-5742C3C91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69F5C-3132-41E3-9B1D-5C03BB4CD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600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科技成果鉴定评审专家培训的行业标准与规范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科技成果鉴定评审程序与规范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专家素质能力提升途径与方法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通过培训，使科技成果鉴定评审专家掌握科技项目评价、技术创新点识别、成果价值评估等核心技能，提高评审质量和效率。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提升专家评审能力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制定行业标准与规范，确保科技成果鉴定评审专家在评价过程中采用统一的标准和尺度，减少主观性和随意性，提高评审结果的公正性和客观性。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统一评审标准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通过培训，加强科技成果鉴定评审专家对市场需求、产业发展趋势等方面的了解，促进科技成果转化和应用，推动科技与经济社会发展紧密结合。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推动科技成果转化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科技成果鉴定评审专家是科技项目评价、技术创新点识别、成果价值评估等领域的专业人才，在科技成果转化和应用中发挥着重要作用。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需具备丰富的专业知识和实践经验，能够独立或组成专家组对项目进行客观、公正、科学的评价，为决策者提供有力支持。同时，还应遵守职业道德规范，保守项目秘密，不得利用职权谋取私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在项目立项、实施、验收等各个环节中发挥着关键作用。在项目立项阶段，对项目的技术创新性、市场前景等进行评估；在项目实施阶段，对项目进度、质量等进行监督；在项目验收阶段，对项目成果进行评价和验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行业标准概述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国际上，科技成果鉴定评审已形成较为完善的体系，重视创新性、实用性、经济效益等综合评价，采用同行评议、专家评审等方式进行。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我国科技成果鉴定评审工作近年来得到不断加强，评价标准、程序等方面逐步规范，但仍存在一些问题，如评价标准不够明确、专家队伍不够健全等。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国内外科技成果鉴定评审现状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行业标准制定背景及意义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为加强科技成果鉴定评审工作的规范化、科学化，提高评价质量和效率，促进科技成果转化和应用，制定行业标准成为必要之举。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行业标准的制定有助于统一科技成果鉴定评审的程序和标准，提高评价结果的公正性、客观性和科学性，推动科技创新和产业升级。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《科技成果评价试点工作方案》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提出科技成果评价试点的目标、原则、任务等，为探索建立符合我国国情的科技成果评价体系提供了指导。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《中华人民共和国科学技术进步法》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明确国家鼓励科技创新，加强科技成果转化和应用，为科技成果鉴定评审提供了法律依据。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《国家科技计划项目管理办法》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规定科技计划项目的管理原则、组织实施、监督检查等方面内容，为科技成果鉴定评审提供了管理规范。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科技成果鉴定评审程序与规范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申请材料齐全性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申请者需提交完整的科技成果鉴定评审申请材料，包括技术报告、实验数据、用户证明等。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申请材料规范性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申请材料应符合规定的格式和标准，内容真实、准确、完整，无虚假和误导性陈述。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形式审查流程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受理机构应对申请材料进行形式审查，确保申请材料的齐全性、规范性和真实性。不符合要求的申请材料将被退回或要求补充完善。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申请受理及形式审查要求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组织专家进行现场考察或函审流程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专家组成员应具有相关领域的高级职称或同等专业水平，熟悉相关技术和市场动态，具有良好的职业道德和敬业精神。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组织专家对申请者进行现场考察，了解技术成果的实际应用情况、技术水平和市场前景等。考察过程中应做好记录和影像资料留存。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函审流程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对于无法进行现场考察的科技成果，组织专家进行函审。申请者需按照要求提供详细的书面材料和电子文档，专家组成员在规定时间内完成评审并提交评审意见。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专家组成员要求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鉴定评审报告应包括科技成果的技术水平、创新性、实用性、市场前景等方面的评价和分析，以及存在的问题和改进建议等。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鉴定评审报告内容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结论意见应明确、具体，对科技成果的鉴定评审结果给出明确的评价和建议。结论意见可分为通过、不通过或需要补充完善等几种情况。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结论意见表述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鉴定评审报告和结论意见属于保密信息，仅供内部使用和存档。未经许可，不得向外界透露或公开发表。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报告和结论的保密性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出具鉴定评审报告及结论意见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https://d.book118.com/248026000015006032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2024-09-09T08:49:37.990</cp:lastPrinted>
  <dcterms:created xsi:type="dcterms:W3CDTF">2024-09-09T00:49:38Z</dcterms:created>
  <dcterms:modified xsi:type="dcterms:W3CDTF">2024-09-09T00:49:40Z</dcterms:modified>
</cp:coreProperties>
</file>