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CA761-E96B-45D8-8DB6-92D1A753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A3FA0-74E6-46B8-A7F1-CBDBA2A68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AE549-1745-413D-B310-26363F9E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619A7-C001-4E63-A464-D1BFB829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CF41A-34F9-44FD-95B0-24D6C0051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C93C3-6E8F-4C6A-8147-DEF80ACFF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F3840-5CA6-4CE4-BF9E-D575BD23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76B84-0061-4689-8EBC-52E5A93F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CD1FF-4344-4EA8-85E6-2087CF58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4BB4-70D4-4225-B08A-BA6BA447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82862-F687-42B4-AA4B-F4CB766E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704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智能护理解决方案让护理更加智能和个性化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智能护理技术原理及优势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个性化智能护理方案设计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智能护理在各类场景中应用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随着人口老龄化的不断加剧，社会对老年护理的需求日益增长。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传统护理模式依赖人力，但护理人力资源短缺，无法满足日益增长的护理需求。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由于缺乏统一的护理标准和规范，传统护理模式的质量参差不齐，难以保证高质量的护理服务。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28" b="135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传统护理模式局限性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缺乏个性化护理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传统护理模式通常采用一刀切的方式，缺乏针对不同个体的个性化护理方案。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无法实时监测和评估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传统护理模式无法实时监测患者的生理和心理状态，难以及时发现和解决问题。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护理效率低下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传统护理模式依赖人力，护理效率低下，无法满足患者日益增长的护理需求。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实时监测和评估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拓展护理服务范围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智能护理发展趋势及前景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智能护理解决方案可以根据患者的具体情况和需求，提供个性化的护理方案，提高护理效果。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智能护理解决方案可以通过自动化和智能化的方式，提高护理效率，减轻护理人员的工作负担。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智能护理设备可以实时监测患者的生理和心理状态，及时发现和解决问题，提高护理质量。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智能护理解决方案可以拓展护理服务范围，覆盖更多需要护理的人群，如老年人、残疾人等。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智能护理技术原理及优势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通过物联网技术，将护理设备、传感器等连接起来，实现设备间的互联互通，为智能护理提供数据基础。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设备互联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利用物联网技术，实现对患者生理参数的远程实时监测，方便医护人员及时了解患者状况。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通过物联网技术对护理设备进行远程控制，实现护理操作的自动化执行，提高护理效率。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50" r="2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收集患者的生理参数、病史、生活习惯等数据，为大数据分析提供数据基础。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对收集到的数据进行清洗、整合、转换等处理，提取有用信息。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运用统计学、机器学习等方法对数据进行分析和挖掘，发现数据间的关联和规律。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基于历史数据和当前数据，构建预测模型，对患者未来状况进行预测和评估。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利用人工智能技术对患者数据进行分析和诊断，辅助医生做出更准确的诊断结果。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根据患者的具体情况和需求，制定个性化的护理方案，提高护理效果。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通过对患者数据的实时监测和分析，及时发现潜在风险并发出预警，保障患者安全。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云计算平台提供强大的计算资源，支持智能护理解决方案中的数据处理和分析任务。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利用云计算平台提供的大规模存储服务，实现患者数据的集中存储和管理。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云计算平台采用先进的安全技术和措施，保障患者数据的安全性和隐私性。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0" r="22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个性化智能护理方案设计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根据用户的基本信息和健康状况，分析其在护理方面的具体需求，如生活照料、医疗护理、心理支持等。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需求评估与分类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对收集到的用户需求进行评估和分类，确定不同需求的优先级和紧迫性，为后续制定个性化护理计划提供依据。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用户基本信息收集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通过问卷调查、面谈等方式，收集用户的年龄、性别、健康状况等基本信息。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根据用户需求评估结果，设定明确的护理目标，如提高生活质量、促进健康恢复等。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针对设定的护理目标，制定相应的护理措施，如提供生活照料服务、进行康复训练指导、给予心理支持等。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根据用户的反馈和实际情况，及时调整护理计划，确保护理措施的有效性和针对性。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对用户进行智能设备的使用培训，确保用户能够熟练掌握设备的使用方法，提高设备的利用率和效果。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根据个性化护理计划的需求，选择合适的智能设备，如智能床垫、健康监测设备等。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设备功能集成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将选定的智能设备进行功能集成，实现设备间的互联互通和数据共享，提高护理效率和质量。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智能设备选配与集成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通过智能设备收集用户的生理数据、行为数据等，对数据进行深入分析，了解用户的健康状况和护理需求变化。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根据数据分析结果和个性化护理计划的目标，制定相应的效果评估指标，如生活质量改善程度、健康状况变化等。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效果评估指标制定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根据效果评估结果，对个性化智能护理方案进行优化和改进，提高方案的适用性和有效性。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74" r="1877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https://d.book118.com/248027042133006036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2024-09-16T10:17:03.672</cp:lastPrinted>
  <dcterms:created xsi:type="dcterms:W3CDTF">2024-09-16T02:17:03Z</dcterms:created>
  <dcterms:modified xsi:type="dcterms:W3CDTF">2024-09-16T02:17:05Z</dcterms:modified>
</cp:coreProperties>
</file>