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81BF1-DA35-4160-B7A7-95B4D6FA6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9E47A-93BB-4C1B-976C-A5867489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671B0-D2F5-4D9E-A98E-F6EF28F4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30C61-3904-49B7-882D-EAFADC15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5BD84-5CFC-4AE7-9A3A-3D1650F1C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F6C9CD-29CA-4887-AF9B-088947E2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E2C594-9871-4556-B73F-1964597D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6F46C-C114-42AA-B93A-57772EC0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53956-7591-4AB1-9639-9CA6C4B5C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CE23D-07AA-407E-B214-88C7B4599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6ACB2-E16D-4928-B177-F355242C9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0003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心肌梗死教学护理查房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心肌梗死护理案例分析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心肌梗死护理教学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83" r="17683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心肌梗死是由于冠状动脉粥样硬化导致心肌缺血、缺氧而引起的心肌坏死。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起病急骤，病情严重，需要及时诊断和治疗，以降低病死率和改善预后。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冠状动脉粥样硬化是心肌梗死的主要原因，由于冠状动脉血管内斑块形成，导致血管狭窄或闭塞。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血栓形成是心肌梗死的另一个重要原因，由于血液中的血小板和凝血因子在冠状动脉内聚集形成血栓，导致血管堵塞。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心肌梗死还可能由其他因素引起，如冠状动脉痉挛、冠状动脉栓塞等。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心肌梗死的典型症状是胸痛，通常为剧烈的压榨性疼痛，可持续数小时或更长时间。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心肌梗死可能导致心律失常，如室性早搏、室性心动过速等。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心肌梗死可能导致心力衰竭，表现为呼吸困难、乏力等症状。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心肌梗死可能导致低血压，甚至休克。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445" r="1944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心肌梗死护理常规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密切监测患者生命体征，观察病情变化，及时发现并处理并发症。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急性期病情观察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关注患者心理状态，提供心理支持和疏导，减轻焦虑和恐惧。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评估患者疼痛程度，遵医嘱给予镇痛药，并观察镇痛效果。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指导患者合理休息，根据病情制定活动计划，逐步恢复体力。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休息与活动指导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根据患者病情和营养状况，制定科学合理的饮食计划，保证营养摄入。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根据患者具体情况，制定个体化的康复训练计划，逐步提高患者体能。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向患者及家属宣传心肌梗死的预防知识，提高患者的自我保护意识。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定期对患者进行随访，了解病情变化和恢复情况，及时调整护理计划。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遵医嘱长期给予药物治疗，定期评估疗效和副作用。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长期药物治疗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指导患者调整生活方式，包括合理饮食、适量运动、戒烟限酒等。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生活方式干预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关注患者心理健康，提供心理支持和疏导，帮助患者应对长期疾病压力。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向患者及家属宣传心肌梗死的相关知识，提高患者的自我管理和预防意识。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长期护理与预防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心肌梗死护理案例分析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https://d.book118.com/248030003116006034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2024-09-13T06:40:39.372</cp:lastPrinted>
  <dcterms:created xsi:type="dcterms:W3CDTF">2024-09-12T22:40:39Z</dcterms:created>
  <dcterms:modified xsi:type="dcterms:W3CDTF">2024-09-12T22:40:41Z</dcterms:modified>
</cp:coreProperties>
</file>