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5E2AE-E4F9-4477-91B9-D11D510B2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6C64B-DBE3-462E-9E84-5F9B5F1B9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0F2D1-9C6E-45B9-B54D-4D2309F19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7DFA93-22AF-467D-945B-373383AAE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63388F-CB04-4E98-BA06-8C9CBC9BB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82F531-FF4C-447D-BFC9-B560BB440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24D43C-9F16-4E80-8965-BEBABA984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256664-EAC6-4691-9264-409B00068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4587E6-0102-4EC1-8C21-7927BAFB7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FA8F8-E45E-445A-9554-E48D7C81C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9ABBE-11AA-420F-A23B-696ACF2D0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3002704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新媒体招商推广方案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新媒体招商推广策略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招商推广执行计划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招商推广效果评估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通过新媒体招商推广，吸引更多潜在投资者和合作伙伴，进一步拓展公司的市场份额。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探索新的商业模式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利用新媒体平台广泛传播公司品牌理念和产品信息，增强品牌知名度和影响力。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借助新媒体的互动性和创新性，探索与传统招商不同的新型商业模式，为企业发展注入新的活力。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在竞争激烈的市场环境中，通过有效的招商推广能够迅速抢占市场先机，获取更多的资源和优势。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抢占市场先机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成功的招商推广可以为企业带来更多的资金、技术和人才支持，从而加速企业的成长和发展。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加速企业发展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通过新媒体招商推广，企业可以充分展示自身的实力和优势，吸引更多优质的投资者和合作伙伴，提升企业的整体竞争力。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招商推广的重要性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新媒体招商推广策略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受众特征分析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深入了解目标受众的特点，包括年龄、性别、职业、地域、兴趣等方面的特征，以便制定更精准的推广策略。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受众需求洞察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通过市场调研和数据分析，挖掘目标受众的需求和痛点，为推广内容提供有针对性的素材。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根据产品或服务的特点，明确招商推广的目标受众，包括潜在投资者、合作伙伴、行业专家等。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https://d.book118.com/248030027047006044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2024-09-24T09:10:22.329</cp:lastPrinted>
  <dcterms:created xsi:type="dcterms:W3CDTF">2024-09-24T01:10:22Z</dcterms:created>
  <dcterms:modified xsi:type="dcterms:W3CDTF">2024-09-24T01:10:24Z</dcterms:modified>
</cp:coreProperties>
</file>