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3706E-052E-421B-B3E3-5D47EE8E0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79D58-C1EA-44A2-A8DB-815B0C449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954A6-6B4B-4D88-8853-67F56BF32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8ED84-2F09-4A4B-B158-F2D5DB998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AB064-7478-454D-8F41-EECB947A3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422FB-62A1-4921-8DB8-0EFC50314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968028-9819-4505-970F-FDDC7EC8B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6A15E-5A09-494B-9D67-D2C342E90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18EA0F-C902-4FB6-B3CB-87783F217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5D206-966A-4980-A1F7-160164D83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C5AAB-0D46-45E3-A49A-4061D9345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300420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必修三unit4语法课课件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语法知识点梳理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语法练习与解析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语法应用与提高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本课件为必修三Unit4的语法课程课件，旨在帮助学生掌握本单元的语法知识，提高语言运用能力。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本课件内容涵盖了本单元的重点和难点语法知识点，通过丰富的实例和练习题，帮助学生深入理解并掌握相关语法规则。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本课件还提供了丰富的配套学习资源，如语法解析、例句、练习题答案等，方便学生自主学习和巩固所学知识。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掌握本单元的语法知识点，包括时态、语态、虚拟语气等。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能够运用所学语法知识进行准确的英语表达和写作。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提高语言运用能力和英语思维能力，为进一步学习其他英语课程打下坚实的基础。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语法知识点梳理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一般现在时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表示经常发生的动作或存在的状态。常与always, usually, often, sometimes, every day等连用。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现在进行时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表示正在进行的动作或存在的状态。常与now, at the moment等连用。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一般过去时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表示过去发生的动作或存在的状态。常与yesterday, last week, in 2010等连用。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过去进行时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表示过去某个时间正在进行的动作或存在的状态。常与at this time yesterday等连用。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知识点一：时态的用法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9145" b="914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主动语态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表示主语是动作的执行者。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被动语态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表示主语是动作的承受者。常用于强调动作的接受者，而不强调动作的执行者。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知识点二：语态的分类与用法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虚拟语气在条件句中的用法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表示与事实相反的情况，或在难以实现的情况下使用。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虚拟语气在名词性从句中的用法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表示建议、要求、命令等含义，通常使用“should + 动词原形”的形式。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虚拟语气在定语从句中的用法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表示与事实相反的情况，或在难以实现的情况下使用。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知识点三：虚拟语气的用法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语法练习与解析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https://d.book118.com/248030042056006044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2024-09-24T12:48:42.437</cp:lastPrinted>
  <dcterms:created xsi:type="dcterms:W3CDTF">2024-09-24T04:48:42Z</dcterms:created>
  <dcterms:modified xsi:type="dcterms:W3CDTF">2024-09-24T04:48:44Z</dcterms:modified>
</cp:coreProperties>
</file>