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58212-FF5A-4582-9654-AD71F6A7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BE077-B124-4569-BAF5-35D5FB3C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97576-C0B3-47D2-BE05-A061E262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FB3DA-1921-4D17-A752-24C2D67B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C8C07-CF39-429D-901F-7B04B25C2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C3472-F328-4E83-85C9-34AAC6FAD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12019-19DE-4276-BA52-CAF03BEE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C9F51-5F2A-4A92-8367-5C89E896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39DC7-8167-4F1F-BDD6-47F46074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038A8-DEB2-4212-B454-E125C8E5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893A1-C58E-4035-8B9E-A0B71D87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011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化工设计竞赛答辩问题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化工设计基础知识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答辩准备与技巧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作品展示与讲解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竞赛收获与展望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化工设计竞赛是一项面向全球化学工程领域的大学生竞赛，旨在鼓励学生运用所学的化学工程知识和技能，解决实际工业问题。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该竞赛通常由国际化学工程领域的学术组织或行业协会主办，得到了众多知名企业和研究机构的支持和赞助。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化工设计竞赛的参赛作品通常包括工艺流程设计、设备选型、控制系统设计、经济分析等多个方面，要求参赛队伍在规定时间内提交完整的设计方案。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60" r="1576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化工设计竞赛简介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通过参与竞赛，学生可以接触到实际工业问题和先进的工程技术，加深对化学工程领域的理解和认识。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化工设计竞赛还可以促进国际间的学术交流和合作，推动化学工程领域的技术创新和发展。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929" r="99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597" r="1159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41" r="110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化工设计竞赛的目的是培养大学生的创新能力和实践能力，提高他们的综合素质和就业竞争力。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作品提交前需要进行充分的实验验证和数据分析，确保设计方案的可行性和可靠性。同时，作品还需要具备完整的文档资料和清晰的演示文稿，以便评委和观众了解和评价作品。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参赛队伍通常由在校大学生组成，每支队伍需包括一定数量的化学工程、机械工程、电气工程等相关专业的学生。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参赛作品需要符合竞赛主题和要求，具有一定的创新性和实用性，同时要注重环保、安全、经济等方面的考虑。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参赛队伍与作品要求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化工设计基础知识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明确生产规模、产品种类、质量要求等设计参数。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确定设计任务和目标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了解市场需求、原材料价格、技术可行性等信息。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市场调研和可行性分析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选择合适的工艺流程，确定操作条件、设备选型和布局。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化工设计流程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89" r="1398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化工设计流程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根据工艺流程和设备布局，进行管道走向、管径、阀门等设计。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考虑生产过程中的安全因素和环保要求，采取相应措施。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根据工艺要求，设计自动控制系统，确保生产过程的稳定性和安全性。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对设计方案进行经济评估，包括投资成本、运营成本、经济效益等。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根据工艺要求、生产能力、设备性能等因素，选择合适的设备类型。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设备选型原则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根据工艺流程、设备尺寸、操作方便等因素，合理规划设备布局。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设备布局原则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按照设备制造商提供的安装指南进行设备安装，并进行调试以确保正常运行。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建立设备维护计划，定期检查、保养设备，确保设备长期稳定运行。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化工设备选型与布局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使用专业软件绘制工艺流程图，清晰表达生产过程。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工艺流程图绘制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管道设计原则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管道材料选择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管道安装与验收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遵循管道设计规范，确保管道走向合理、管径适当、阀门等附件齐全。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根据介质性质、温度和压力等条件，选择合适的管道材料。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按照设计要求进行管道安装，完成后进行验收以确保质量合格。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工艺流程图与管道设计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答辩准备与技巧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准备详细的设计方案，包括设计思路、工艺流程、设备选型、操作参数等。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提供实验数据和分析结果，证明设计方案的可行性和优越性。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准备清晰、直观的图表和图片，帮助评委更好地理解设计方案。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图表和图片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制作简洁明了、重点突出的报告PPT，以便在有限的时间内充分展示设计成果。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报告PPT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答辩材料准备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态度自信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保持自信、从容的态度，面对评委的提问时，积极回答并展示自己的专业知识和能力。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在答辩过程中，积极与评委互动，认真听取评委的意见和建议，以便更好地完善设计方案。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严格控制答辩时间，避免超时或时间不足，确保在规定时间内充分展示设计成果。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清晰、准确地表达设计思路和创新点，避免使用过于专业的术语和概念。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答辩技巧与注意事项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https://d.book118.com/248030113122006037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2024-09-17T18:31:06.398</cp:lastPrinted>
  <dcterms:created xsi:type="dcterms:W3CDTF">2024-09-17T10:31:06Z</dcterms:created>
  <dcterms:modified xsi:type="dcterms:W3CDTF">2024-09-17T10:31:08Z</dcterms:modified>
</cp:coreProperties>
</file>