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E3CCE-9C89-4377-9034-913520735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3C196-181F-457A-8421-CC7798D2F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19695-5A7F-410D-B6D1-09BD21928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9160A-17A7-42D7-94C6-A7D267FB9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F10A90-44FB-4121-9EAF-551E0CABC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647D42-4CC3-45A8-B517-A8EEFF498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A3EC04-21CA-472C-8650-AA4E7220E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EB649-8A7E-4D8E-95D7-3543835E2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76923-9EAD-437B-9349-C3E8A72AB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9BE75-22AB-4527-9C0E-F3B22D9EA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3B90C-3919-4652-AB3D-DFDB669A7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3106102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工程施工中的临时用电与消防安全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临时用电安全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安全管理与培训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临时用电安全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根据国家相关规范和标准进行临时用电设计，确保用电安全可靠。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遵循国家相关规范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417" b="1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合理规划电源布局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预留足够负荷余量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根据施工现场实际情况，合理规划电源布局，确保用电设施和设备得到充分供电。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在设计中预留足够负荷余量，以满足施工现场日益增长的用电需求。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临时用电设计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电缆电线选择与布置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选择合适的电缆电线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根据用电负荷和电压等级选择合适的电缆电线，确保满足安全载流量要求。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合理布置电缆电线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按照规范要求，合理布置电缆电线，避免交叉、跨越和挤压等情况。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对电缆电线进行定期检查维护，及时发现并处理安全隐患。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定期检查维护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对配电箱与开关箱进行定期检查维护，确保其正常工作。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制定并执行安全操作规程，规范配电箱与开关箱的操作行为，防止误操作引发安全事故。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配置合适的电器元件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根据用电需求，为配电箱与开关箱配置合适的电器元件，如断路器、漏电保护器等。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配电箱与开关箱的安全使用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定期进行消防安全检查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定期对施工现场进行消防安全检查，及时发现和消除火灾隐患。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制定消防安全管理制度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建立完善的消防安全管理制度，明确各级管理人员和操作人员的消防安全职责。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定期进行消防安全培训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组织定期的消防安全培训，提高员工的安全意识和应急处理能力。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施工现场消防安全制度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根据施工现场的实际情况，合理配置灭火器材，包括灭火器、灭火器箱、消防栓等。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配置灭火器材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定期对灭火器材进行检查和维护，确保其处于良好状态。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定期检查和维护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对员工进行灭火器材使用方法的培训，确保在火灾发生时能够正确使用灭火器材。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灭火器材的配置和使用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加强施工现场的火源管理，禁止吸烟和违规使用明火。同时，加强电气设备和线路的检查和维护，防止电气火灾的发生。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制定详细的火灾应急预案，明确应急组织、通讯联络、疏散撤离、扑救火灾等措施。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定期组织员工进行火灾应急演练，提高应对火灾的能力和自我保护意识。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定期进行应急演练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火灾预防与应急措施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安全管理与培训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https://d.book118.com/248031061022006042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2024-09-21T03:43:47.294</cp:lastPrinted>
  <dcterms:created xsi:type="dcterms:W3CDTF">2024-09-20T19:43:47Z</dcterms:created>
  <dcterms:modified xsi:type="dcterms:W3CDTF">2024-09-20T19:43:49Z</dcterms:modified>
</cp:coreProperties>
</file>