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C3FE2-ABF9-4486-BD66-8485D0D00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A6978-E965-48FE-BABA-51F563EDA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27222-0000-4D1C-9CA3-CDE827E2A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D773C-8735-49C2-9854-8D524B691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F0E6EE-49F4-4EB9-AA82-69D5D2A24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16D783-E79F-48F3-ADB3-92A11AD61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BBCA97-6579-4E81-BDDB-F037D3049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AFC8E-6A68-4616-8477-BDFEE2CB0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C30EB-02B5-4BDB-993F-1F69A8108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8FF50-DB28-480F-B9CB-633A0B733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545E5-22DE-4C64-B481-5A2C31287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32073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人际沟通技巧与情绪管理培训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沟通基础与重要性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人际沟通技巧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人际关系建立与维护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冲突处理与协商技巧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压力管理与心理健康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沟通基础与重要性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08" r="312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沟通是人与人之间传递信息、交流思想和情感的过程，涉及语言、文字、表情、动作等多种方式。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沟通在人际交往中发挥着至关重要的作用，有助于建立和维护人际关系，促进合作与理解，解决问题和冲突。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认真倾听他人的观点和想法，理解对方的立场和需求，给予积极的反馈和支持。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用简洁明了的语言表达自己的观点和想法，避免使用模糊或晦涩的词汇。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尊重他人的观点和感受，保持开放和包容的态度，建立互信和友好的氛围。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明确目的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沟通前要明确沟通的目的和预期结果，确保信息传递的准确性和有效性。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充分准备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对要沟通的内容进行充分准备，了解相关背景和知识，避免信息不足或误解。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常见的沟通障碍包括语言障碍、文化障碍、心理障碍、环境障碍等。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针对不同的沟通障碍，可以采取不同的解决方法，如提高语言能力、了解文化差异、调整心态、改善环境等。同时，还可以通过积极倾听、换位思考、寻求共同点等方式促进有效沟通。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沟通障碍与解决方法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人际沟通技巧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保持专注，不打断对方，通过点头、微笑等方式鼓励对方表达。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理解对方观点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27" r="1242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回应与反馈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站在对方角度思考，尝试理解对方的感受和需求。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适时给予回应，通过重复、总结等方式确认自己理解正确。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在表达前明确自己的沟通目的，确保言简意赅。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避免使用模糊或晦涩的词汇，尽量使用简单易懂的词汇和句子。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使用清晰的语言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在表达时保持自信，让对方感受到自己的诚意和坚定。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保持自信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表达清晰与准确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使用开放式问题引导对方深入思考和表达，如“你觉得怎么样？”、“你有什么想法？”。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开放式提问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在对方表达后给予积极反馈，肯定对方的观点和努力。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给予积极反馈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在需要时提出建设性意见，帮助对方改进和完善自己的观点和方案。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提出建设性意见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提问与反馈技巧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44" b="13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147" b="614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非语言沟通方式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身体语言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注意自己的身体语言，保持开放和接纳的姿态，如微笑、眼神交流等。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语音语调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控制自己的语音语调，保持平稳、温和的语气，避免过于激动或冷漠。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空间距离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注意与对方的空间距离，保持适当的距离和亲近感，避免过于疏远或侵犯对方私人空间。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情绪管理概述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情绪是人类在特定情境下产生的心理反应，包括生理、认知和行为三个方面的变化。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根据情绪的性质和强度，可分为积极情绪和消极情绪。积极情绪如快乐、兴奋等，消极情绪如愤怒、悲伤等。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情绪理解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情绪会影响人们对他人言语和行为的理解，容易造成误解和冲突。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情绪会影响人们的语言表达和非语言表达，如面部表情、语气和语调等。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情绪管理能够帮助人们更好地调节自己的情绪，从而更有效地与他人沟通。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042" r="40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542" r="11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情绪对沟通影响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通过管理情绪，人们可以更准确地表达自己的需求和想法，减少沟通障碍。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436" r="2143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良好的情绪管理有助于建立和维护健康的人际关系，增强彼此之间的信任和理解。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促进人际关系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学会管理情绪可以减轻压力和焦虑，提高个人的心理健康和生活质量。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提升个人幸福感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人际关系建立与维护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https://d.book118.com/248032073007006036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2024-09-15T03:44:33.066</cp:lastPrinted>
  <dcterms:created xsi:type="dcterms:W3CDTF">2024-09-14T19:44:33Z</dcterms:created>
  <dcterms:modified xsi:type="dcterms:W3CDTF">2024-09-14T19:44:35Z</dcterms:modified>
</cp:coreProperties>
</file>