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D1851-A545-4E3F-8285-6D0A3B9CB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8C8AA-22B7-4E2A-9C33-E870C7F7F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0FDDE-4746-4071-B5AB-9D80C7999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5EDB3-2938-4B78-ABD5-1B3E2BA45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DE52F2-912F-4B68-B144-99F1191E9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9CBCBE-F868-430D-BD41-2B065AB40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C9FCDA-C791-4425-8CFA-B58458D44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D1FC32-F84B-4232-A0C7-B1707193B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4D8C80-20B0-4320-BC26-11DDE8918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328BE-48C9-4869-B201-49C48D685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EF3F0-85D9-4278-82D1-3FD1B9F99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33006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护理质量安全与医疗保险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医疗保险制度及其对护理影响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护理质量评估与改进策略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医疗保险支付方式与改革趋势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护理风险管理与防范措施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总结：构建优质高效护理服务体系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护理质量定义及重要性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护理质量直接关系到患者的生命安全和身心健康，是评价医疗服务水平的重要指标。提高护理质量有助于提升医院整体形象，增强患者信任度，促进医患关系和谐。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护理质量是指护理工作在提供医疗服务过程中，以满足患者和家属期望和需求为目标，通过科学管理和专业技术手段，实现优质、高效、安全、便捷的服务水平。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护理安全是指在护理过程中，采取必要的措施和手段，预防患者发生不良事件和意外伤害，保障患者生命安全和身体健康。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护理安全是医疗安全的重要组成部分，对于减少医疗事故和纠纷具有重要意义。加强护理安全管理有助于提高医疗服务质量，降低医疗风险，保障患者权益。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相互依存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互动关系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46" b="1246"/>
          <a:stretch>
            <a:fillRect/>
          </a:stretch>
        </p:blipFill>
        <p:spPr>
          <a:xfrm>
            <a:off x="624819" y="1389221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49" b="534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护理质量与安全关系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护理质量和护理安全是相互依存、相互促进的关系。优质的护理服务需要建立在安全的基础上，而安全的护理服务也需要不断提高质量水平。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护理质量和护理安全的共同目标是保障患者的生命安全和身心健康，提高医疗服务水平。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在实际工作中，护理质量和护理安全存在互动关系。一方面，提高护理质量有助于减少不良事件的发生，提高护理安全性；另一方面，加强护理安全管理也有助于提升护理服务质量和患者满意度。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医疗保险制度及其对护理影响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医疗保险是一种社会保险制度，旨在为参保人提供医疗费用补偿，减轻因疾病带来的经济负担。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医疗保险定义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医疗保险种类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医疗保险运行方式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833" r="12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包括城镇职工基本医疗保险、城乡居民基本医疗保险、商业医疗保险等。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通过筹集医疗保险基金，为参保人提供医疗费用报销、直接结算等服务。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医疗保险制度简介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医疗保险要求护理服务必须遵循相关规范和标准，确保服务质量和安全。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护理服务规范性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医疗保险要求护理服务应方便参保人获取，包括服务时间、地点等方面的要求。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护理服务可及性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医疗保险要求护理服务应合理控制成本，提高资源利用效率，减轻参保人经济负担。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护理服务经济性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医疗保险对护理工作要求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医保政策下护理角色转变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从单纯执行者到参与者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医保政策要求护理人员积极参与医疗过程，协助医生制定治疗方案，提供个性化护理服务。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从被动服务到主动管理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医保政策要求护理人员主动管理患者健康，提供健康教育、康复指导等服务，促进患者自我保健能力提高。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从单一技能到综合技能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医保政策要求护理人员具备跨学科知识和技能，能够处理复杂病例和突发情况，提高应对能力。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护理质量评估与改进策略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通过制定标准化的评估工具，对护理过程中的各项指标进行量化评估，如护士与患者的比例、护理设备的完备程度等。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250" r="11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关注护理过程中的实际操作和流程，评价护士在执行医嘱、病情观察、护理措施等方面的准确性和规范性。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以患者健康结局为评估重点，衡量护理工作对患者病情恢复、并发症预防等方面的实际效果。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制定改进措施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实施与跟踪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持续改进在护理实践中应用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通过定期收集和分析护理质量数据，识别存在的问题和潜在风险。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针对问题，进行深入的原因分析，找出根本原因和影响因素。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将改进措施落实到具体的护理实践中，并持续跟踪和评估改进效果。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根据分析结果，制定相应的改进措施，如完善护理流程、提高护士技能等。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https://d.book118.com/248033006015006032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2024-09-09T08:52:55.194</cp:lastPrinted>
  <dcterms:created xsi:type="dcterms:W3CDTF">2024-09-09T00:52:55Z</dcterms:created>
  <dcterms:modified xsi:type="dcterms:W3CDTF">2024-09-09T00:52:57Z</dcterms:modified>
</cp:coreProperties>
</file>