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80617-F8AE-4676-8E18-8E4EAE19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09EBB-C1B3-4651-8773-4C68349F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3CB3-00FA-4EBF-95DA-55311B99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1F405-3F53-4C2A-8CEA-D775B9C5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A4A3B-6AC1-44E8-89B5-786F153A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EE997-8EAE-4281-9B53-C9FBF83D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BDCAB-0BA9-41AE-AA59-62CBA2D0A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A596E-3AF9-414C-B895-C0B2EE4A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4ACB0-67EE-40BE-A642-C556556A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15B24-B063-4565-AC57-08C9F6CA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C4CB-FC0F-4740-8796-2C0638F8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3016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人员及主要负责人培训\n## 1.安全管理人员的职责与要求\n### 1.1安全管理人员的职责范围\n### 1.2安全管理人员的岗位要求\n### 1.3安全管理人员的考核与培训\n## 2.主要负责人在安全管理中的作用\n### 2.1主要负责人的安全领导力\n### 2.2主要负责人的安全管理责任\n### 2.3主要负责人的安全培训与指导\n## 3.安全管理法律法规及政策解读\n### 3.1国家安全生产法律法规介绍\n### 3.2行业安全法规及政策解读\n### 3.3企业安全管理制度的制定与执行\n## 4.安全事故的预防与应对策略\n### 4.1安全事故的原因分析与预防措施\n### 4.2安全事故的应对与处置方法\n### 4.3安全事故的教训与改进措施\n## 5.安全管理工具与技术的应用\n### 5.1安全管理工具的介绍与使用\n### 5.2安全管理技术的应用与实践\n### 5.3安全管理工具与技术的持续改进\n## 6.企业安全文化的建设与推广\n### 6.1企业安全文化的重要性与意义\n### 6.2企业安全文化的建设与实施\n### 6.3企业安全文化的推广与传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安全管理人员及主要负责人培训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安全管理人员的职责与要求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确保企业安全生产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保护员工生命财产安全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负责制定和执行安全管理制度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定期评估员工安全绩效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负责组织和实施安全培训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定期检查生产现场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督促整改和跟踪验证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负责安全检查与隐患排查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安全管理人员的职责范围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掌握安全管理体系和方法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具备良好的沟通协调能力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具备丰富的安全知识和管理经验</a:t>
                </a:r>
                <a:endParaRPr/>
              </a:p>
            </p:txBody>
          </p:sp>
        </p:grpSp>
        <p:grpSp>
          <p:nvGrpSpPr>
            <p:cNvPr id="24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保障企业安全生产</a:t>
                </a:r>
                <a:endParaRPr/>
              </a:p>
            </p:txBody>
          </p:sp>
          <p:sp>
            <p:nvSpPr>
              <p:cNvPr id="24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具备较强的责任心和执行力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带领团队共同完成安全任务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培养和激励团队成员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提高团队整体安全素质</a:t>
                </a:r>
                <a:endParaRPr/>
              </a:p>
            </p:txBody>
          </p:sp>
          <p:sp>
            <p:nvSpPr>
              <p:cNvPr id="25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具备良好的团队协作和领导力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安全管理人员的岗位要求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定期进行安全绩效考核</a:t>
                </a:r>
                <a:endParaRPr/>
              </a:p>
            </p:txBody>
          </p:sp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评估安全管理人员的职责履行情况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激励安全管理人员提高工作质量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为晋升和奖惩提供依据</a:t>
                </a:r>
                <a:endParaRPr/>
              </a:p>
            </p:txBody>
          </p:sp>
        </p:grpSp>
        <p:grpSp>
          <p:nvGrpSpPr>
            <p:cNvPr id="26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定期开展安全培训</a:t>
                </a:r>
                <a:endParaRPr/>
              </a:p>
            </p:txBody>
          </p:sp>
          <p:sp>
            <p:nvSpPr>
              <p:cNvPr id="2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提高安全管理人员的安全知识和技能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学习新的安全法律法规和管理方法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增强安全管理人员的安全意识</a:t>
                </a:r>
                <a:endParaRPr/>
              </a:p>
            </p:txBody>
          </p:sp>
        </p:grpSp>
        <p:grpSp>
          <p:nvGrpSpPr>
            <p:cNvPr id="26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建立完善的激励机制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对表现优秀的安全管理人员给予奖励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对失职的安全管理人员进行责任追究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营造积极向上的安全氛围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安全管理人员的考核与培训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主要负责人在安全管理中的作用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树立正确的安全观念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坚持以人为本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践行安全发展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建立健全安全管理体系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制定完善的安全管理制度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加强安全监督和管理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营造安全文化氛围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倡导安全文明生产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主要负责人的安全领导力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确保企业安全生产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落实安全生产责任制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明确各部门和员工的安全职责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签订安全生产责任书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定期检查和考核安全责任落实情况</a:t>
                </a:r>
                <a:endParaRPr/>
              </a:p>
            </p:txBody>
          </p:sp>
        </p:grpSp>
        <p:grpSp>
          <p:nvGrpSpPr>
            <p:cNvPr id="2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加大安全投入</a:t>
                </a:r>
                <a:endParaRPr/>
              </a:p>
            </p:txBody>
          </p:sp>
          <p:sp>
            <p:nvSpPr>
              <p:cNvPr id="2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提供安全设备和培训资源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改善安全生产条件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提高安全防范能力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主要负责人的安全管理责任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组织制定安全培训计划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根据员工岗位和需求制定培训内容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安排安全培训时间和讲师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确保培训效果和满意度</a:t>
                </a:r>
                <a:endParaRPr/>
              </a:p>
            </p:txBody>
          </p:sp>
        </p:grpSp>
        <p:grpSp>
          <p:nvGrpSpPr>
            <p:cNvPr id="3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亲自参与安全培训与指导</a:t>
                </a:r>
                <a:endParaRPr/>
              </a:p>
            </p:txBody>
          </p:sp>
          <p:sp>
            <p:nvSpPr>
              <p:cNvPr id="3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分享安全管理经验和教训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指导员工掌握安全操作技能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提高员工安全意识和自我保护能力</a:t>
                </a:r>
                <a:endParaRPr/>
              </a:p>
            </p:txBody>
          </p:sp>
        </p:grpSp>
        <p:grpSp>
          <p:nvGrpSpPr>
            <p:cNvPr id="3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定期评估安全培训效果</a:t>
                </a:r>
                <a:endParaRPr/>
              </a:p>
            </p:txBody>
          </p:sp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收集员工培训反馈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不断优化安全培训体系</a:t>
                </a:r>
                <a:endParaRPr/>
              </a:p>
            </p:txBody>
          </p:sp>
        </p:grpSp>
      </p:grpSp>
      <p:pic>
        <p:nvPicPr>
          <p:cNvPr id="3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主要负责人的安全培训与指导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安全管理法律法规及政策解读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安全生产法律法规体系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部门规章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安全许可制度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事故报告和调查处理制度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国家安全生产法律法规介绍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行业安全法规及政策解读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行业安全法规特点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与国家法律法规相互补充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行业安全政策导向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强调企业安全生产责任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鼓励安全技术创新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提高安全投入和产出比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制定完善的安全管理制度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遵循国家法律法规和行业政策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建立健全安全管理体系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严格执行安全管理制度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保障和提高企业安全生产水平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企业安全管理制度的制定与执行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https://d.book118.com/248033016121006037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安全管理人员及主要负责人培训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2024-09-17T18:14:17.695</cp:lastPrinted>
  <dcterms:created xsi:type="dcterms:W3CDTF">2024-09-17T10:14:17Z</dcterms:created>
  <dcterms:modified xsi:type="dcterms:W3CDTF">2024-09-17T10:14:19Z</dcterms:modified>
</cp:coreProperties>
</file>