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5A7EF-E178-4861-BF45-EBE69848D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BA36A-0915-4DF2-824D-C9A9AA2FE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9C316-14D9-4A9A-8AAA-1F73E29E8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CC7EB-D969-485B-B9EB-A7D19E5AC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22C5CD-3CBF-41C8-8B88-C5286B326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5F4982-3F39-405A-A341-E9905EBFD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391228-9B39-43D6-901F-109E4548A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8C532-2F1C-4495-AD34-88123FDEE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C4104-A145-45F4-8362-6936FA55D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E297C-E2F4-4557-8AE7-D1FD9DC0E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D0FF3-EF7E-4B25-A8D2-8BABD8AD2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33055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加油站职工安全操作守则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安全操作基本原则与规范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加油作业安全操作要点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设备设施检查与维护保养要求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消防安全知识及应急处理能力培训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个人防护用品佩戴与使用规定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总结回顾与展望未来安全工作方向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安全操作基本原则与规范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严格遵守国家安全生产法律法规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加油站职工必须遵守《中华人民共和国安全生产法》等相关法律法规，确保加油站的安全运营。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遵守企业规章制度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职工应严格遵守加油站内部的安全管理制度、操作规程等，确保工作过程中的安全。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遵守国家法律法规和企业规章制度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确保人身安全与财产安全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保障人身安全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职工应时刻关注自身安全，遵守安全规定，正确使用防护用品，确保工作过程中不发生人身伤害事故。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保障财产安全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职工应妥善保管加油站的财产和设备，防止被盗、损坏或流失，确保加油站财产安全。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750" b="7750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职工应熟练掌握本岗位的安全操作规程，确保在操作过程中不违反安全规定。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熟练掌握岗位安全操作规程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职工在操作过程中应严格遵守安全操作规程，不得擅自改变操作流程或省略安全措施。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严格执行安全操作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严格执行岗位安全操作规程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81" b="1078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职工应时刻保持警惕，增强风险防范意识，及时发现和报告潜在的安全隐患。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职工应积极参加应急演练和培训，提高应急处置能力，确保在紧急情况下能够迅速、有效地应对。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提高风险防范意识和能力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提高应急处置能力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增强风险防范意识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加油作业安全操作要点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确保加油枪、油管、油罐等设备完好无损，无漏油、漏气现象。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检查加油设备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确认油品类型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车辆熄火并静止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核对所要加注的油品类型，防止加错油。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车辆在加油前应熄火并静止一段时间，以确保加油安全。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职工应穿戴防静电工作服、工作鞋和手套等防护用品。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将加油枪插入车辆油箱口，确保密封良好，然后打开油枪开关进行加油。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规范操作加油枪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根据车辆油箱容量和加油设备性能，合理控制加油速度，避免过快导致油品溢出。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控制加油速度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规范加油操作流程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3182" r="1318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防止油品泄漏和污染环境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定期检查油罐和管线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定期对油罐、管线进行检查和维护，确保其密封性和安全性。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及时清理泄漏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发现油品泄漏时，应立即停止加油作业，用吸油毡等工具及时清理泄漏的油品。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环保处理废油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废油应按规定进行回收和处理，不得随意倾倒或排放。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若发生火灾，应立即关闭油罐阀门和电源，使用灭火器等消防器材进行灭火，并拨打火警电话。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发生跑冒油事件时，应立即关闭油罐阀门和加油机，用吸油毡等工具回收泄漏的油品，并对现场进行清理。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跑冒油应急处理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5458" b="15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若有人员受伤，应立即停止作业，对伤者进行初步救治，并拨打急救电话送医治疗。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人员伤害应急处理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应对突发情况处理措施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设备设施检查与维护保养要求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对消防器材、电气设备等进行全面检查，确保其安全可靠。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职工应每日对加油机、油枪、油罐等关键设备进行检查，确保其处于良好状态。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月度检查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对站内所有设备设施进行月度检查，包括油罐区、卸油区、加油区等，确保无安全隐患。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542" r="17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定期检查设备设施完好性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职工在检查过程中发现设备设施有损坏或老化现象，应立即上报并更换。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发现损坏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根据设备设施的使用情况和厂家建议，制定合理的更换周期，确保设备设施始终处于良好状态。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更换周期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对更换的部件进行详细记录，包括更换时间、部件型号、更换原因等，以便后续管理和追溯。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及时更换损坏或老化部件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定期对设备设施进行全面清洗，包括油罐、管道、阀门等，确保其内部无杂质、无积水。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对清洗过程中产生的垃圾进行分类处理，确保符合环保要求。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日常清洁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职工应每日对设备设施进行清洁，确保其表面干净、无油污。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保持设备设施清洁卫生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https://d.book118.com/248033055004006034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2024-09-12T04:28:51.700</cp:lastPrinted>
  <dcterms:created xsi:type="dcterms:W3CDTF">2024-09-11T20:28:51Z</dcterms:created>
  <dcterms:modified xsi:type="dcterms:W3CDTF">2024-09-11T20:28:53Z</dcterms:modified>
</cp:coreProperties>
</file>