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B0AC3-ED6B-4E16-8095-54EBD8BE6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8AA68-1055-4ECF-90BA-487C0754D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8CB56-A29E-411C-BDE4-00ABEE526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C4201-0E75-472E-BA7C-02E1D372A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6BBFD-F477-4E2D-871A-8D392078C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BCA88-A77D-416F-AC0C-1F2B8239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C2BEB2-BDB8-4A66-9D8F-55E5A7117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6325B-C8B2-472C-B271-C0BE11336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2CD79-22F9-4254-88ED-8497C675F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9F8BD-B824-4FBE-BF39-F4CDAD3BE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19948-D380-4892-A1AB-D029A490B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36005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收缩型资本运营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收缩型资本运营的实施方式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收缩型资本运营的动因分析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收缩型资本运营的风险与防范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收缩型资本运营的案例分析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收缩型资本运营的未来展望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收缩型资本运营概述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收缩型资本运营是指企业通过剥离、分立、出售、破产等方式，缩小企业规模或业务范围，优化资源配置，提高企业核心竞争力和市场适应性的一种资本运营方式。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收缩型资本运营以企业价值最大化为目标，强调资本的流动性和增值性，注重企业内外部环境的分析和战略规划，具有主动性、灵活性和风险性等特点。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降低经营风险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增强核心竞争力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提高市场适应性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收缩型资本运营的重要性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通过收缩型资本运营，企业可以将有限的资源集中于核心业务，提高资源利用效率。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收缩型资本运营有助于企业集中优势资源，培育和发展核心竞争力。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剥离非核心业务或不良资产，有助于企业降低经营风险，提高稳健性。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通过调整企业规模和业务范围，企业可以更好地适应市场变化和竞争环境。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与扩张型资本运营的比较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扩张型资本运营注重通过并购、联合等方式扩大企业规模，而收缩型资本运营则强调缩小企业规模或业务范围。两者在目标、方式和风险等方面存在差异。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与稳健型资本运营的比较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稳健型资本运营注重在保持企业现有规模的基础上进行优化调整，而收缩型资本运营则更强调通过剥离、分立等方式实现企业规模的缩小。两者在风险和收益方面也有所不同。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与其他非资本运营模式的比较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收缩型资本运营与其他非资本运营模式（如产品运营、市场营销等）在目标、手段和影响范围等方面存在显著差异。收缩型资本运营更注重从企业整体战略层面进行规划和实施。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收缩型资本运营与其他运营模式的比较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收缩型资本运营的实施方式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将非核心业务或资产直接出售给其他公司，获取现金流。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出售资产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资产置换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租赁经营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以公司部分资产与其他公司资产进行交换，优化资源配置。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将部分资产出租给其他公司或个人，获取租金收入。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资产剥离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标准式分立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母公司将其在某子公司中所拥有的股份，按母公司股东在母公司中的持股比例分配给现有母公司的股东，从而在法律上和组织上将子公司的经营从母公司的经营中分离出去。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换股式分立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将母公司的部分或全部资产分离出去成立新的子公司或现有子公司，母公司的股东在获得新公司股权的同时，也需放弃其在母公司中的部分股权。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解散式分立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母公司将全部资产分离出去，原有公司解散，股东按持股比例获得新公司的股权。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公司分立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公司在公开市场上以市场价格购买自己的股份。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公开市场回购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公司向股东发出要约，以特定价格购买其持有的股份。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要约回购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公司与特定股东协商，以协议价格购买其持有的股份。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协议回购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股份回购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自愿清算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公司因经营期满、股东会决议等原因自愿解散，成立清算组进行清算。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强制清算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公司因违法违规行为被依法吊销营业执照、责令关闭或者被撤销，或者被法院宣告破产，由有关主管机关组织股东、有关机关及有关专业人员成立清算组进行清算。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清算程序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包括成立清算组、通知债权人、处理公司财产、了结公司业务、办理公司注销登记等步骤。在清算过程中，需要遵循法律法规和公司章程的规定，确保清算工作的合法性和公正性。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自愿清算与强制清算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收缩型资本运营的动因分析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随着市场竞争加剧，企业可能面临市场份额下降、盈利能力减弱等问题，为了应对这种压力，企业可能选择收缩型资本运营来优化资源配置、提升竞争力。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某些行业存在周期性波动，当行业进入衰退期时，企业可能通过收缩型资本运营来减少产能、降低成本，以应对市场需求下降的风险。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行业周期性调整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政策法规的变化可能对企业经营产生重大影响，如环保法规的加严可能导致高污染企业面临更大的经营压力，从而选择收缩型资本运营来减少风险。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外部环境动因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企业内部动因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企业可能根据自身发展战略的需要，通过收缩型资本运营来剥离非核心业务、优化产业布局，以实现更加聚焦的发展。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财务压力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当企业面临财务压力时，如高负债、现金流紧张等，可能选择通过收缩型资本运营来筹集资金、改善财务状况。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随着企业规模的不断扩大，可能会出现组织架构臃肿、管理效率低下等问题，此时企业可能通过收缩型资本运营来优化组织架构、提高管理效率。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战略调整需要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https://d.book118.com/248036005140006035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2024-09-14T22:52:13.229</cp:lastPrinted>
  <dcterms:created xsi:type="dcterms:W3CDTF">2024-09-14T14:52:13Z</dcterms:created>
  <dcterms:modified xsi:type="dcterms:W3CDTF">2024-09-14T14:52:15Z</dcterms:modified>
</cp:coreProperties>
</file>