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D1AB30-86DE-4E6B-92C5-13CC21391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8E5869-7F47-45E0-9F68-B63474DA1D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A0B5BC-B2B5-4B5E-AAA0-7060CF4211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7779FB-94AF-4600-AD88-79B5767AAE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CD665C-832A-48CF-B818-A5D32477D0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C4D160-484A-49C8-B76F-3F3297F0BF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4823A6-CF7C-485B-83F5-A32BD27561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BAF19B-729A-4A63-B787-0AEFF3F114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E2FB83-893B-479E-9193-A14930727E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17A3D0-B137-4C56-8141-AF2E8404CB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1CB523-9237-43A7-994C-B11429E197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3605605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心理危机评估与管理冲突的关联性</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2024-01-09</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心理危机评估概述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管理冲突概述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心理危机评估与管理冲突的关联性</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案例分析</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结论与展望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阐述心理危机评估的重要性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心理危机评估是一种系统性的方法，用于识别和理解个体在面临困难或压力时可能出现的心理问题。通过评估，可以及时发现并采取适当的干预措施，防止心理问题的进一步恶化。</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966" r="1496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引入管理冲突的概念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管理冲突是指在工作或组织中，由于各种原因导致的不同利益、目标或观念之间的矛盾和冲突。这些冲突可能对个体的心理健康产生负面影响，因此需要进行有效的管理。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探讨心理危机评估与管理冲突的关联性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危机评估和管理冲突之间存在密切的关联性。通过心理危机评估，可以识别出个体在面临冲突时的心理状态和需求，从而为采取适当的管理策略提供依据。同时，有效的冲突管理也可以帮助个体更好地应对心理危机，缓解心理压力，促进心理健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次汇报将首先介绍心理危机评估的基本概念和方法，然后探讨管理冲突的相关理论和策略。接着，将重点分析心理危机评估与管理冲突之间的关联性，并提出一些建议和思考。最后，将总结本次汇报的主要观点和结论。</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介绍本次汇报的主要内容和结构</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次汇报的目的是帮助听众更好地了解心理危机评估和管理冲突的相关知识，认识它们之间的关联性，并探讨如何在实际工作中运用这些知识。通过本次汇报，希望听众能够增强对心理健康的关注和重视，提高应对心理危机和管理冲突的能力。同时，也希望本次汇报能够为相关领域的研究和实践提供一些有益的参考和启示。</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阐述本次汇报的目的和意义</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心理危机评估概述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心理危机是指个体在面临重大生活事件或情境时，由于无法有效应对而产生的心理失衡状态，可能伴随强烈的情绪反应、认知障碍和行为异常。</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心理危机的定义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危机的性质和来源，心理危机可分为发展性危机、境遇性危机和存在性危机。发展性危机与个体发展阶段有关，如青春期、中年危机等；境遇性危机由外部事件引发，如失业、亲人亡故等；存在性危机则涉及个体对生命意义和价值的思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心理危机的分类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预防风险</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及时的心理危机评估有助于发现潜在的风险因素，从而采取预防措施，避免危机升级。</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促进个体恢复</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通过评估了解个体的心理需求和资源，有助于制定个性化的恢复计划，促进个体心理健康的恢复和发展。</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识别危机程度</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通过评估，可以识别个体心理危机的严重程度，为后续干预提供依据。</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心理危机评估的重要性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心理危机评估的方法与工具</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评估方法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心理危机评估可采用量表测评、临床访谈、行为观察等多种方法。这些方法可以单独使用，也可以结合使用，以提高评估的准确性。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常用工具</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在心理危机评估中，常用的工具有心理健康量表、自杀风险评估量表、焦虑抑郁量表等。这些工具可以帮助评估者了解个体的心理状态和需求，为制定干预措施提供依据。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管理冲突概述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管理冲突是指在组织或团队内部，由于目标、利益、观念等方面的差异而产生的对立和矛盾。</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根据冲突的性质和影响范围，管理冲突可分为人际冲突、团队冲突和组织冲突等不同类型。</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管理冲突的定义与分类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管理冲突的产生可能源于资源争夺、沟通不畅、目标不一致、价值观差异等多种因素。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管理冲突若得不到妥善处理，可能导致团队协作受阻、员工士气低落、组织效率低下等不良后果。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管理冲突的原因与影响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影响</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原因</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https://d.book118.com/248036056053006025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2024-09-02T00:57:54.179</cp:lastPrinted>
  <dcterms:created xsi:type="dcterms:W3CDTF">2024-09-01T16:57:54Z</dcterms:created>
  <dcterms:modified xsi:type="dcterms:W3CDTF">2024-09-01T16:57:56Z</dcterms:modified>
</cp:coreProperties>
</file>