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41647-2DB9-45EE-8603-4CA6DBA07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357B9-54D2-401A-A548-D60F8711B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C9729-2FCC-4557-A2A1-A6AA01FE2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3D617-D78E-43DC-BC2C-FC6D2EA31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65247-C24F-4283-8AC9-86C6FC2A1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F96DA7-0F67-4446-B94E-949631E82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F5EE86-E59E-4583-A94D-B19FB834D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6C6CA-CC69-4945-AD47-088D78BEE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8A5B3-B073-468D-9B1C-D5E390A3A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D369F-9337-4435-AF51-CB6E6D098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96F10-B8CF-4CF4-9C64-6CE324B0A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606005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美好假期安全第一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户外活动安全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假期是人们休闲、旅游的黄金时间，但也是安全事故高发期。保障人身安全是享受美好假期的前提。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保障人身安全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792" r="12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确保行程顺利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假期出行、旅游等活动涉及大量财物，加强财产安全防范意识，避免财产损失。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提前了解并规避安全风险，可以确保假期行程的顺利进行，让人们充分享受休闲时光。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假期出行人数增多，道路拥堵、交通事故等风险相应增加。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旅游景区人流密集，存在安全隐患，如景区设施故障、自然灾害等。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财产安全挑战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假期人们携带财物较多，容易成为不法分子的目标，如盗窃、抢劫等。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网络安全威胁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网络诈骗、信息泄露等网络安全问题在假期期间也时有发生。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假期安全的风险与挑战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94" r="188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70" r="30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949" r="219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确保人们在假期期间能够安全、愉快地度过，避免各类安全事故的发生。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预防为主，注重细节；加强自我防范意识，提高应对能力；遵守法律法规和景区规定，尊重当地风俗习惯。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选择信誉良好的航空公司，提前了解安全须知和应急逃生程序。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飞机出行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遵守车站和车厢规定，注意行李安全和人身安全。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高铁/动车出行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确保车辆状态良好，遵守交通规则，保持安全车距和车速。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自驾车出行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交通工具选择与安全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严格遵守交通信号和道路标志，不超速、不闯红灯、不逆行。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保持车距、避免疲劳驾驶、正确使用灯光和喇叭等。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遇到紧急情况时，保持冷静，采取正确的应急措施，如紧急制动、避让等。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行车安全与驾驶技巧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路况熟悉与应急处理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路况了解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提前了解目的地的交通状况和路况信息，避开拥堵时段和路段。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遇到交通事故或车辆故障时，及时报警并寻求帮助，设置警示标志并撤离到安全地带。同时，掌握基本的急救知识和技能，能够在紧急情况下进行自救和互救。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根据目的地的安全状况，对旅游行程进行安全风险评估，确定潜在的安全隐患和风险点。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安全预警关注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在旅行过程中，密切关注当地的安全预警信息，及时调整行程安排，确保游客安全。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目的地安全状况了解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在出发前，通过权威渠道了解旅游目的地的安全状况，包括政治稳定、社会治安、自然灾害等方面。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旅游目的地安全评估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188" b="221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582" b="265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旅游行程中的安全防范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个人财物安全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在旅游过程中，注意保管好个人财物，避免携带过多现金和贵重物品，尽量使用信用卡等电子支付方式。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遵守当地的交通规则，不酒后驾车、不疲劳驾驶，确保行车安全。在乘坐公共交通工具时，注意人身和财物安全。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在旅游过程中，注意食品卫生和饮食安全，避免食用不干净或者不熟悉的食物，尽量选择卫生条件良好的餐馆就餐。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游客安全保障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旅游目的地和旅游机构应建立健全的游客安全保障机制，为游客提供必要的帮助和支持。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在旅游过程中遇到突发事件时，及时拨打当地的紧急救援电话，寻求帮助和救援。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旅游保险购买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在出发前购买旅游保险，可以在遇到突发事件时获得一定的经济赔偿和医疗救助保障。同时，了解保险条款和保障范围，确保自身权益得到保障。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2" r="1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583" r="14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旅游突发事件的应对与处理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住宿安全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https://d.book118.com/248036060053006025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2024-09-02T00:57:56.388</cp:lastPrinted>
  <dcterms:created xsi:type="dcterms:W3CDTF">2024-09-01T16:57:56Z</dcterms:created>
  <dcterms:modified xsi:type="dcterms:W3CDTF">2024-09-01T16:57:58Z</dcterms:modified>
</cp:coreProperties>
</file>