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5EC45-365E-4BAC-A422-3CE2E649C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D7F29-7390-4E73-BFDA-DCC2FDCB9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0E3DF-2FE0-4C8E-BEE2-F7A29F793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125EA2-4A1A-4B7D-9E54-1B72F865F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E6C4B8-2E64-4784-8566-A27F94143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D27B17-B040-4160-AC04-7829A5C5A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41C92D-F108-49F1-BA76-9A8BFEE22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81751A-1CFD-49F4-9D41-D5462F77B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7CE622-1E85-40FA-BC00-12F8F3704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8AFB3-F368-4E36-B4C8-11FAD2464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F16326-6737-48BA-B141-0D4D07B1B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3613506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全面质量管理的质量管理过程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质量管理基本概念与原则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质量策划与目标设定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质量控制与监督检查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质量保证体系建立与完善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员工参与和培训教育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客户关系管理与满意度提升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质量管理基本概念与原则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54" b="28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全面质量管理是一种全员、全过程、全企业的质量管理方法，旨在通过持续改进和提高产品质量，以满足客户需求和增强企业竞争力。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强调以客户为中心、预防为主、持续改进和全员参与，注重过程控制和数据分析，追求零缺陷和持续改进。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全面质量管理定义及特点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全面质量管理特点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包括以顾客为关注焦点、领导作用、全员参与、过程方法、管理的系统方法、持续改进、基于事实的决策方法和与供方互利的关系等八项原则。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质量管理方法论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包括PDCA循环（计划、执行、检查、处理）、5W1H分析法（原因、对象、地点、时间、人员和方法）、因果图、排列图等。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质量管理原则与方法论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08" r="2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通过全面质量管理，企业可以不断改进和提高产品质量，减少缺陷和故障，提高客户满意度。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优质的产品是企业赢得市场和客户信任的关键，全面质量管理有助于企业树立良好的品牌形象，增强市场竞争力。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全面质量管理强调持续改进和预防为主，有助于企业发现潜在问题并及时解决，推动企业持续健康发展。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促进企业持续发展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企业实施全面质量管理意义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质量策划与目标设定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传达与沟通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将质量方针和目标传达给全体员工，确保各层级对质量要求的理解和认同。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确定质量方针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根据组织战略和市场需求，制定明确、可衡量的质量方针，为质量管理提供方向。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设定质量目标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依据质量方针，设定具体、可量化的质量目标，如产品合格率、客户满意度等。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明确质量方针和目标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识别组织在质量管理方面的优势和不足，明确改进方向。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针对不足之处，制定具体的改进计划和措施，包括时间表、责任人等。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评估可行性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对计划和措施进行可行性评估，确保其符合组织实际和市场需求，具备可操作性。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制定可行性计划和措施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资源识别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识别实现质量目标所需的资源，如人力、物力、财力、时间等。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资源准备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根据资源需求，进行资源的采购、调配和整合，确保资源的充足和有效利用。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分配策略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制定资源的分配策略，确保资源能够按照计划和目标的要求进行合理分配，支持质量管理的顺利实施。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资源准备和分配策略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质量控制与监督检查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过程监控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对生产或服务过程进行实时监控，确保各环节符合预设的质量标准。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定期收集与产品或服务质量相关的数据，包括合格率、不良率、顾客反馈等。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运用统计技术对收集到的数据进行深入分析，识别出潜在的问题和改进机会。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过程监控及数据收集分析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及时发现并记录不合格品，防止其进入下一环节或流向客户。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不合格品识别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对不合格品进行返工、返修、降级或报废等处理，确保产品质量符合标准。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分析不合格品产生的原因，制定相应的预防措施，防止类似问题再次发生。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不合格品处理及预防措施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对现有流程进行梳理和改进，消除浪费、提高效率，确保流程更加顺畅和高效。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鼓励员工提出创新性意见和建议，推动质量管理方法的创新和发展。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通过不断分析质量数据、识别问题、实施改进措施，提高产品或服务质量水平。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持续改进和优化流程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质量保证体系建立与完善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https://d.book118.com/248036135063006026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2024-09-03T18:48:08.172</cp:lastPrinted>
  <dcterms:created xsi:type="dcterms:W3CDTF">2024-09-03T10:48:08Z</dcterms:created>
  <dcterms:modified xsi:type="dcterms:W3CDTF">2024-09-03T10:48:10Z</dcterms:modified>
</cp:coreProperties>
</file>