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1BFF3-8E5C-4B62-A437-0CE6A9EFA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D112C-0AFE-4CA6-9DF7-447610095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8AF56-8A4E-493F-A8D4-231258900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7979D-05EA-4AFA-8E10-3FA495B58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5EC5BF-C0F8-4494-8ABE-A742A6F28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293C99-E89E-47F5-A1F6-D571570BF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289EF9-622F-4399-A811-C590B7784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74BA5-8128-4FA9-815C-F184AF3AC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4A57D-9561-4949-9507-9E69CD580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B1B21-1C71-4628-BF96-8BC5D76CA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9D882-8C23-4208-9C4D-83418D4A9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40102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机械绘图基础教材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机械绘图概述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机械绘图基础知识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基本图形的绘制与标注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零件图的绘制与识读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装配图的绘制与识读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计算机辅助机械绘图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机械绘图概述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372" b="22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28" b="79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机械绘图的目的和意义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传达设计意图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通过图形表达机械产品的形状、大小、结构和技术要求，使设计者、制造者和使用者能够准确理解和沟通。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指导生产制造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机械绘图是机械制造过程中的重要依据，指导生产人员按照图纸要求进行加工和装配。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保障产品质量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通过精确的图纸标注和技术要求，确保生产出的机械产品符合设计标准和质量要求。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早期的机械绘图主要依赖手工绘制，使用绘图仪器和纸质图纸，绘图过程繁琐且效率低下。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传统手工绘图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计算机辅助绘图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55" r="1475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三维建模与仿真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随着计算机技术的发展，计算机辅助绘图（CAD）逐渐普及，大大提高了绘图的效率和精度。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近年来，三维建模和仿真技术在机械设计中得到广泛应用，使得机械绘图更加直观、生动。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机械绘图的历史与发展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对机械产品的材料、加工、热处理、检验等方面的要求和说明。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尺寸标注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在图纸上标注物体各部分的大小和相互位置关系的尺寸。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剖面图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假想用剖切平面将物体切开，仅画出断面的图形。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将三维物体投射到二维平面上表示的方法，包括正投影、斜投影等。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根据投影法绘制的物体图形，如主视图、俯视图、左视图等。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机械绘图的基本概念和术语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机械绘图基础知识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27" b="112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介绍机械制图的国家标准，包括图纸幅面、比例、字体、图线、尺寸注法等基础规定。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阐述制图过程中应遵循的基本规范，如标题栏的填写、明细表的编制、零件图的绘制等。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制图标准与规范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制图基本规范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国家标准《机械制图》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介绍图纸幅面的大小、格式和代号，以及图纸的加长和加宽方法。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图纸幅面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说明标题栏与会签栏的填写方法和要求，包括单位名称、图名、比例、日期等信息的填写。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标题栏与会签栏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图纸幅面与格式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解释比例的概念及其在制图中的应用，包括原值比例、放大比例和缩小比例等。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阐述视图的形成、分类和标注方法，包括基本视图、向视图、局部视图和斜视图等。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88" r="22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比例与视图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介绍图线的种类、线型、宽度及其在制图中的应用，如粗实线、细实线、虚线、点划线等。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剖面符号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说明剖面符号的种类和表示方法，包括全剖面、半剖面和局部剖面等，以及剖面符号的画法和标注方法。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图线与剖面符号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基本图形的绘制与标注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直线与圆的绘制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直线绘制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介绍使用绘图工具绘制直线的方法，包括直线的类型、绘制步骤和注意事项。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圆绘制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详细讲解圆的绘制方法，包括指定圆心和半径、使用三点定位等方式，同时介绍圆的标注方法。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圆弧与椭圆的绘制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阐述圆弧的绘制方法，包括指定圆心、起点和终点等方式，同时介绍圆弧的标注方法。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圆弧绘制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介绍椭圆的绘制方法，包括指定长轴和短轴、使用中心点等方式，同时讲解椭圆的标注方法。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椭圆绘制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详细讲解多边形的绘制方法，包括指定顶点、使用边线等方式，同时介绍多边形的标注方法。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曲线绘制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阐述曲线的绘制方法，包括使用样条曲线、贝塞尔曲线等方式，同时讲解曲线的标注方法。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多边形绘制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多边形与曲线的绘制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https://d.book118.com/248040102024006030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2024-09-06T09:38:20.220</cp:lastPrinted>
  <dcterms:created xsi:type="dcterms:W3CDTF">2024-09-06T01:38:20Z</dcterms:created>
  <dcterms:modified xsi:type="dcterms:W3CDTF">2024-09-06T01:38:22Z</dcterms:modified>
</cp:coreProperties>
</file>