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D8703-C484-4307-A5CB-99492071B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3C895-14BF-4F2E-B93D-1A3AF0BBD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C10622-A4AF-44D9-AFC6-A5A706A22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07570C-14CC-4396-A40B-470582C31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73A51B-1831-4ACF-AC35-E4B5A42A76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1419CC-CB21-43E1-91DF-F47318B693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BBDD5D-8F9E-42DB-8D8B-D48097CDC3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3050E2-289B-46F1-9E8B-C1C8065FF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25D722-C9C6-464B-9F3F-6666B2E96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84DAAB-C8D0-4006-925E-67404FAC2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B57BBA-A5A5-4FE9-B251-428924BE4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4012107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手术室突发事件的紧急处理步骤与方法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突发事件概述与分类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预防措施与应急预案制定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现场紧急处理流程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各类突发事件具体处理方法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总结经验教训，持续改进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突发事件概述与分类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突发事件定义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手术室突发事件是指在手术过程中突然发生的、可能对手术进程和患者安全造成威胁的意外情况。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背景介绍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随着医疗技术的不断发展和手术复杂性的增加，手术室突发事件的发生率也相应上升。因此，掌握紧急处理步骤与方法对于保障患者安全和手术成功具有重要意义。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620" r="66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手术室突发事件包括设备故障、麻醉意外、手术并发症、患者病情变化等多种类型。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常见类型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这些事件具有突发性、紧急性、危害性和不可预测性等特点，需要医护人员迅速反应、正确处理。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19" r="23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危害程度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手术室突发事件的危害程度因事件类型和具体情况而异，可能对患者造成不同程度的身体伤害甚至危及生命。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除了直接影响患者安全外，手术室突发事件还可能对手术进程、医疗质量、医院声誉等方面产生负面影响。因此，及时有效的处理对于减少损失和恢复正常秩序至关重要。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危害程度及影响范围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预防措施与应急预案制定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对手术室可能出现的突发事件进行全面评估，包括设备故障、患者病情变化、自然灾害等，确定风险等级和应对措施。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建立手术室突发事件预警系统，实时监测手术室环境、设备状态及患者情况，及时发现潜在风险并发出预警。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风险评估及预警机制建立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预警机制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风险评估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遵循科学性、实用性、可操作性的原则，结合手术室实际情况，制定针对性强的应急预案。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包括应急组织体系、通讯联络、现场处置、医疗救治、安全防护等方面的具体措施和步骤。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预案内容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应急预案制定原则与内容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演练实施与效果评价</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演练实施</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定期组织手术室医护人员进行应急演练，提高应对突发事件的能力和水平。</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效果评价</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对演练效果进行评价，发现问题及时改进和完善应急预案，确保预案的有效性和实用性。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现场紧急处理流程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https://d.book118.com/248040121072006040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2024-09-19T00:32:22.161</cp:lastPrinted>
  <dcterms:created xsi:type="dcterms:W3CDTF">2024-09-18T16:32:22Z</dcterms:created>
  <dcterms:modified xsi:type="dcterms:W3CDTF">2024-09-18T16:32:24Z</dcterms:modified>
</cp:coreProperties>
</file>