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B155A-D082-4F96-87FB-C7CBB2D72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1F822-C194-4178-9233-39FAB0645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7A7B2-B349-4C8E-BDA1-A10640F1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256DE-8BB1-4EE9-AE47-13077FF70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CC455-155B-4198-A9F2-D6C65687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E77DD-6FA3-415B-81C2-2AA971D3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BC9D7-A0A6-4B0D-8159-768AA056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735CD-7B8C-477E-83A6-B955A5B6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D352B-096C-4B2D-8A2D-D4995DF8D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D516-C1B1-4AAF-A12A-AF706A62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B3C1C-F3A9-48B8-A25F-756A15DF3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113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53页血液透析长期导管护理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血液透析长期导管护理的核心知识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血液透析长期导管护理的注意事项与挑战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血液透析长期导管是一种用于血液透析治疗的长期血管通路装置，通常植入患者体内，作为连接患者血液与透析机之间的管道。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在血液透析过程中，长期导管用于输送血液进入透析机进行过滤，去除毒素和多余水分，然后将清洁的血液返回患者体内。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血液透析长期导管的定义与作用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正确的导管护理可以降低感染的风险，避免由于导管感染引起的并发症，保障患者的健康。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适当的维护和保养可以延长导管的使用寿命，减少更换导管的频率，降低患者的痛苦和经济负担。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延长使用寿命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15" r="1291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良好的导管护理有助于确保透析过程中的血液流量充足，提高透析效果，使患者得到更好的治疗体验。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提高透析效果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血液透析长期导管护理的重要性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自20世纪60年代血液透析长期导管问世以来，随着医学技术的不断进步，导管材料、设计和护理方法得到不断改进。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未来，随着新材料、新技术的出现以及临床实践经验的积累，血液透析长期导管护理将朝着更加人性化、专业化和精细化的方向发展。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血液透析长期导管护理的历史与发展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血液透析长期导管护理的核心知识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https://d.book118.com/248041133015006027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2024-09-04T17:27:51.003</cp:lastPrinted>
  <dcterms:created xsi:type="dcterms:W3CDTF">2024-09-04T09:27:51Z</dcterms:created>
  <dcterms:modified xsi:type="dcterms:W3CDTF">2024-09-04T09:27:52Z</dcterms:modified>
</cp:coreProperties>
</file>