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E310BC9-9BBB-4806-BF17-AF2191926B9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38F7E-1C92-4F77-9380-57177DB84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5FD7-DC5B-4D45-BC3C-F67B4F0B7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D09A7-D937-4EBB-85E5-08F60066C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05BAC-6EB6-4471-87E2-0B4125B20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A130C-5DBA-4E05-8651-63631CE0B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C9DDD-2E94-4435-BBD9-BE717D87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3211B5-0D18-4DDC-B38F-CA735703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4284F-A1D0-4BBA-8781-B89715D6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13C1F-7885-43DB-B018-A0865CA91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AD486-801C-4005-8289-63F85BB13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AE868-5619-4A64-82D1-090C3377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774FF35-276A-4ED0-9DDE-D56C53563AD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17E0839-59BF-41BE-AB93-ACB9293E96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21421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女性如花，绽放自我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女性之美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美丽的风景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女性的成长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女性的坚韧与温柔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女性的独立与自立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女性之美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女性之美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女性犹如花朵般绽放自我，展现出无限的魅力与美丽。她们拥有独特的气质和魅力，散发着迷人的光芒。女性的美丽源自内心的自信和坚强，她们散发着独特的魅力。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女性的优雅与自信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展现独特魅力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优雅的举止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迷人气质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自信的表现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展现真实自我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珍爱自身美丽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女性的智慧和力量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女性不仅仅是外表的美丽，更是内心的智慧和力量。她们展现出的坚韧和勇气，让人倾心。女性的智慧和力量成就了她们独特的魅力。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作为妻子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承担家庭责任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体贴入微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作为职场人士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展现领导才能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职场魅力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社会中流砥柱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她们的力量不可忽视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展现社会价值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女性的多面性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作为母亲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展现出温暖和关爱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独特的母爱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女性的魅力无限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自信与力量并存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展现内心美丽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迷人光芒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独特的气质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坚毅与温柔并存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不同身份展现不同魅力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美丽的风景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女性的美丽如花朵盛开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女性的美丽如花朵盛开，绽放出令人陶醉的芬芳。她们的笑容如春风拂过，温暖人心。每一个女性都是一处美丽的风景，值得被细细品味。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天生丽质不可掩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不需多加修饰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天生丽质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美丽源自内心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充满生机和活力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如同花朵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自然散发魅力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不受外界的干扰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展示真实的自我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只有真实的自我才能散发绝美的光芒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展现真实的自我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美丽不只在外表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内心的真实和坚持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探寻内心的美丽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发现独特的魅力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深入探寻内心的美丽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闪耀夺目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女性内心的美丽如璀璨的星空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散发真正的光芒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坚信自己的美丽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内心美丽的重要性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美丽不仅仅在外表的装饰，更重要的是内心的真实和坚持。每个女性都应该坚守内心的美丽，不受外界的干扰，相信自己的独特魅力。只有这样，才能真正散发出绝美的光芒。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女性的成长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自信的力量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自信是女性成长的动力和支撑。坚信自己的价值，展现出独特的魅力，让女性散发出无限的光芒，绽放成长的花朵。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勇敢的冒险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挑战是成长的机会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面对挑战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冒险让女性更加迷人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展现可能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勇敢的冒险散发魅力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勇敢征服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拥抱变化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变化是必经之路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不断成长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变化让自己更美丽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内外兼修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变化展现更多魅力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展现风采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勇敢表达自我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女性应该勇敢表达自己的想法和感受，每一个真实的表达都是对自我成长的肯定。勇敢表达自我，展示出内心的强大和美丽。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勇敢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勇敢展现魅力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拥抱变化成长进步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变化展现内外美丽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勇敢表达想法感受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真实表达肯定自我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女性的成长要素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自信是女性成长的动力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自信展现独特魅力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https://d.book118.com/248042142107006046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女性如花，绽放自我</vt:lpstr>
      <vt:lpstr>目录</vt:lpstr>
      <vt:lpstr>第1章 女性之美</vt:lpstr>
      <vt:lpstr> </vt:lpstr>
      <vt:lpstr>女性的优雅与自信</vt:lpstr>
      <vt:lpstr> </vt:lpstr>
      <vt:lpstr>女性的多面性</vt:lpstr>
      <vt:lpstr>女性的魅力无限</vt:lpstr>
      <vt:lpstr>第2章 美丽的风景</vt:lpstr>
      <vt:lpstr> </vt:lpstr>
      <vt:lpstr>天生丽质不可掩</vt:lpstr>
      <vt:lpstr>展现真实的自我</vt:lpstr>
      <vt:lpstr>探寻内心的美丽</vt:lpstr>
      <vt:lpstr>内心美丽的重要性</vt:lpstr>
      <vt:lpstr>第3章 女性的成长</vt:lpstr>
      <vt:lpstr> </vt:lpstr>
      <vt:lpstr>勇敢的冒险</vt:lpstr>
      <vt:lpstr>拥抱变化</vt:lpstr>
      <vt:lpstr>勇敢表达自我</vt:lpstr>
      <vt:lpstr>女性的成长要素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2024-09-27T14:34:04.333</cp:lastPrinted>
  <dcterms:created xsi:type="dcterms:W3CDTF">2024-09-27T06:34:04Z</dcterms:created>
  <dcterms:modified xsi:type="dcterms:W3CDTF">2024-09-27T06:34:06Z</dcterms:modified>
</cp:coreProperties>
</file>