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444859-3295-46B7-8FB5-63116BDEA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17209D-F877-42DD-AB84-890A50A4B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C06ECE-E4D1-48A6-9777-2736400E7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D38194-3C67-4CF3-847A-854DA28B21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B94924-4F12-40D7-BCE6-3A06C13A5D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348366-5863-4AF4-B747-EBA72B3A46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9E1FFA-8ACE-4C40-AA0A-1C9D939CAC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892161-84DD-4398-8FA9-B0580BFEC9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7D7548-D877-4BE9-A55E-AFC674354E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21B715-C14F-408A-8B02-10309457D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95DF55-F1C1-4F07-936F-DD5168785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5.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4301704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店面销售培训工作总结报告</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汇报人：&lt;XXX&gt;</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2023-12-22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培训内容和效果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销售技巧和策略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团队协作和领导力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问题和挑战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报告目的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总结店面销售培训工作的成果和经验教训，为今后的培训工作提供参考和改进方向。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培训背景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随着市场竞争的日益激烈，店面销售技巧和客户服务质量对于提高销售额和客户满意度至关重要。因此，本次培训旨在提高店员的销售技巧和服务水平，提升店面业绩。</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500" r="6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本次培训计划包括为期一周的集中培训和后续的实践操作。培训内容涵盖销售技巧、客户服务、产品知识等多个方面。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培训计划</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通过本次培训，使店员掌握基本的销售技巧和服务方法，提高客户满意度和忠诚度，促进店面业绩的提升。同时，培养店员的团队协作精神和沟通能力，提升整体服务水平。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培训目标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培训计划和目标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培训内容和效果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提高店员的销售技能和服务水平，提升店面业绩。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课程目标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课程内容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rcRect l="18750" r="18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课程形式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包括销售技巧、产品知识、客户服务、沟通技巧等多个方面。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采用讲解、案例分析、角色扮演等多种形式，以增强培训效果。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培训课程设计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48" r="1694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3650" r="23650"/>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875" r="1987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培训内容和重点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培训店员如何接待客户、了解客户需求、推荐产品、处理异议等销售技巧。</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让店员了解产品的特点、功能、使用方法等，以便更好地向客户介绍产品。</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培训店员如何提供优质的客户服务，包括有效沟通、解决问题、维护客户关系等。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提高店员的沟通技巧，包括倾听、表达、反馈等，以便更好地与客户交流。</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销售技巧</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产品知识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客户服务</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沟通技巧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通过对比店员在培训前后的销售业绩和服务水平，评估培训效果。</a:t>
            </a:r>
          </a:p>
        </p:txBody>
      </p:sp>
      <p:pic>
        <p:nvPicPr>
          <p:cNvPr id="5" name="Picture 5"/>
          <p:cNvPicPr>
            <a:picLocks noChangeAspect="1"/>
          </p:cNvPicPr>
          <p:nvPr/>
        </p:nvPicPr>
        <p:blipFill>
          <a:blip r:embed="rId2"/>
          <a:srcRect l="16792" r="16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培训前后对比</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收集客户对店员服务态度和销售技巧的反馈，了解培训效果在实际工作中的应用情况。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客户反馈</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让店员对自身在培训中的表现进行自评，找出自身的不足和需要改进的地方。</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店员自评</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培训效果评估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销售技巧和策略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有效沟通技巧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倾听技巧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积极倾听客户的需求和意见，理解客户的需求和关注点。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表达技巧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清晰、简洁、有礼貌地表达自己的观点和产品特点，增强客户对产品的认识和了解。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反馈技巧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及时给予客户反馈，让客户知道自己的想法和感受，增强客户对产品的信任和购买意愿。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通过沟通、观察和询问，深入了解客户的需求和关注点，为推荐产品和服务提供依据。</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了解客户需求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对客户需求进行分类和分析，找出客户最关心的问题和痛点，为推荐产品和服务提供针对性。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分析客户需求</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129" r="712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根据客户需求，推荐合适的产品和服务，并解释产品特点和优势，增强客户对产品的认识和购买意愿。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满足客户需求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建立信任</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掌握主动权</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灵活应变</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达成共识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销售谈判策略</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通过良好的沟通和互动，建立客户信任和好感，为谈判打下良好基础。</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在谈判中掌握主动权，引导谈判进程，让客户逐渐接受自己的想法和要求。</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根据谈判情况灵活应变，调整自己的策略和要求，以达到最佳的谈判结果。</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在谈判中达成共识，让客户满意并愿意购买产品和服务。</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https://d.book118.com/248043017043006036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2024-09-15T13:13:09.949</cp:lastPrinted>
  <dcterms:created xsi:type="dcterms:W3CDTF">2024-09-15T05:13:09Z</dcterms:created>
  <dcterms:modified xsi:type="dcterms:W3CDTF">2024-09-15T05:13:12Z</dcterms:modified>
</cp:coreProperties>
</file>