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F22FD8-DBF7-4707-A997-747D445D36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ABA7C9-0BD1-477F-88F9-C5A429819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FD9B02-BB4C-48B1-9EA4-7C9947AA0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7C834B-B855-4A91-9FFA-1F44CAD23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A0F7F4-0FEB-408D-99BC-38E7A283B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B97470-E816-4EFA-8D01-D5E0B4D75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C14BE8-21C4-4FB9-862E-0A88447C2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855B2D-77D6-4433-8F3C-484DD143FE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D4E04D-FB22-4A3C-A742-406041FB7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38D674-DF0D-4F44-ACF7-A09C84571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78B282-A7B6-4205-BDC3-767D3A7E6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04510711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无人机培训可行性方案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无人机培训市场需求分析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无人机培训方案设计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无人机培训实施方案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无人机培训的可行性分析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无人机培训的风险与对策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近年来，无人机技术取得了显著进步，广泛应用于军事、农业、摄影、搜索和救援等领域。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随着技术的成熟和成本的降低，无人机逐渐成为许多行业的必备工具，对提高工作效率和降低成本具有重要意义。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无人机的发展和应用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无人机在各行业的普及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无人机技术的快速发展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随着无人机的普及，安全操作和合规飞行变得越来越重要。为了确保无人机操作的规范性和安全性，需要进行专业的培训。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安全操作无人机的需求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通过培训，用户可以学习无人机的操作技巧、飞行原理、安全规定等方面的知识，提高无人机应用水平，更好地发挥无人机的优势。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提高无人机应用水平的需要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无人机培训的必要性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无人机培训市场需求分析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762" b="1676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842" r="1884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无人机应用领域的拓展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7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无人机在农业植保领域的应用，如喷洒农药、施肥等，提高了作业效率和安全性。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4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无人机用于拍摄电影、广告、纪录片等，提供了独特的视角和拍摄效果。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无人机在快递、外卖等领域的应用，能够实现快速配送，降低成本。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7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无人机在火灾现场进行侦查、救援物资投送等方面具有优势，提高了救援效率。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农业植保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航拍摄影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物流配送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消防救援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无人机操作人员需要具备专业的技能和知识，以确保安全、有效地使用无人机。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培训无人机操作人员，可以满足市场需求，提高无人机应用的安全性和效率。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6089" r="6089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676" r="967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随着无人机应用领域的拓展，对无人机操作人员的需求也在增加。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无人机操作人员的需求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目前，无人机培训市场处于快速发展阶段，但培训标准和质量参差不齐。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随着无人机应用领域的拓展和操作人员需求的增加，无人机培训市场前景广阔。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9711" b="971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8876" b="8876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建立专业的无人机培训机构，提供高质量的培训服务，将有助于推动无人机培训市场的发展。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无人机培训市场的现状和前景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无人机培训方案设计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8" r="325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372" r="3237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培养学员掌握无人机的操作技能、安全知识和应用领域，具备独立操作无人机完成指定任务的能力。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无人机基础知识、飞行原理、飞行操控、航拍技术、无人机维护保养、行业应用等。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培训目标与内容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培训形式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线上理论学习与线下实践操作相结合，包括视频教程、在线直播、实地操作等。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培训周期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根据学员基础和培训目标，可分为初级、中级和高级三个级别，每个级别培训周期为一周左右。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培训形式与周期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719" r="25719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师资来源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具备丰富无人机操作经验和教学经验的资深飞手和行业专家。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师资要求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具备相关资质认证，熟悉无人机行业应用，具备良好的教学能力和沟通能力。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培训师资力量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无人机培训实施方案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https://d.book118.com/248045107116006034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2024-09-13T06:45:23.270</cp:lastPrinted>
  <dcterms:created xsi:type="dcterms:W3CDTF">2024-09-12T22:45:23Z</dcterms:created>
  <dcterms:modified xsi:type="dcterms:W3CDTF">2024-09-12T22:45:25Z</dcterms:modified>
</cp:coreProperties>
</file>