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ECEC7-9450-489D-A024-46B769AAF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2A6E2-B538-43D5-8119-B17976D6A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D6FDF-BC30-40E3-A22E-4A8480657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2F3CF2-F9AC-470F-AA83-C87945DFE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8A0A63-E939-442F-8DFF-B13E28FFF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BF6975-DEF9-4805-A0E4-90F80C308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98FC44-F14A-49F9-A8D2-C5D434171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A5384-933B-45A8-BEE9-662B0BF52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FBAB4-6C57-4B7D-AF8C-C76DCA429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6D0444-B73C-4161-96DE-9603B08C6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DF7BD-AC71-41B0-9798-C740C49F2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4513002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供应链变革与业务转型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供应链变革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业务转型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供应链与业务协同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组织与文化变革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随着经济全球化的加速，企业面临的市场竞争日益激烈，供应链变革成为提升竞争力的重要手段。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大数据、人工智能等技术的快速发展，为供应链变革提供了有力支持。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消费者需求日益多样化、个性化，要求企业能够快速响应市场变化。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企业需要通过供应链变革，提高对市场变化的敏感度和应对能力。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通过优化供应链流程，降低运营成本，提高运营效率。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通过供应链变革，形成独特的竞争优势，提升市场份额和盈利能力。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变革与转型的必要性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汇报目的和范围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本次汇报旨在阐述供应链变革与业务转型的必要性和实施路径，提出具体的变革措施和转型方案。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本次汇报将涵盖供应链现状分析、变革与转型的必要性、实施路径和具体方案等方面内容。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供应链变革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全球市场竞争日益激烈，企业需要优化供应链以适应全球化趋势。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信息技术、物联网、人工智能等技术的不断发展，为供应链变革提供了技术支持。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消费者需求日益多样化、个性化，企业需要更加灵活、高效的供应链来满足客户需求。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变革驱动因素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通过优化供应链流程、提高物流效率等方式，降低企业运营成本。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提高供应链效率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构建以客户为中心的供应链体系，提高客户满意度和忠诚度。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将环保、社会责任等因素纳入供应链考虑范畴，推动企业可持续发展。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变革目标与愿景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横向协同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纵向整合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变革策略与路径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059" r="1605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332" r="17332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172" r="1617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利用大数据、云计算等技术手段，实现供应链数字化管理和智能化决策。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加强与供应商、分销商等合作伙伴的协同合作，共同打造高效、稳定的供应链体系。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通过兼并收购、战略联盟等方式，整合上下游资源，提高供应链整体竞争力。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鼓励企业进行供应链模式创新、技术创新等，以创新驱动供应链变革。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业务转型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利用先进的信息技术，实现供应链管理的数字化、智能化和网络化，提高供应链效率和灵活性。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数字化供应链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根据客户需求，提供个性化的产品和服务，满足客户的定制化需求。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注重环保和可持续发展，推动供应链的绿色化，降低资源消耗和环境污染。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绿色供应链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转型方向与定位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000" r="18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通过技术创新、模式创新等手段，推动供应链变革和业务转型。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敏捷供应链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构建快速响应市场变化的敏捷供应链，提高供应链的适应性和灵活性。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协同供应链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加强供应链上下游企业之间的协同合作，实现资源共享和优势互补。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转型模式与策略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明确转型目标、路径和时间表，制定详细的实施计划。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制定转型规划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根据转型需要，调整组织架构和人员配置，确保转型的顺利实施。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组织架构调整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整合内外部资源，包括资金、技术、人才等，为转型提供有力支持。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在转型过程中不断总结经验教训，持续改进和优化转型方案和实施效果。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转型实施与推进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供应链与业务协同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66" b="67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建立供应链与业务之间的协同机制，包括信息共享、资源整合、风险共担等方面的合作，以实现整体效益最大化。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根据企业实际情况，选择合适的协同模式，如战略联盟、合资合作、供应商集成等，以加强供应链与业务之间的紧密合作。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协同机制与模式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协同模式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企业在实践中不断探索供应链与业务的协同方式，如通过数字化技术实现信息实时共享、通过供应链管理优化业务流程等。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实践探索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对成功实现供应链与业务协同的企业进行深入分析，总结其协同经验、模式创新及取得的成果，为其他企业提供借鉴和参考。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协同实践与案例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https://d.book118.com/248045130024006037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2024-09-16T21:30:12.187</cp:lastPrinted>
  <dcterms:created xsi:type="dcterms:W3CDTF">2024-09-16T13:30:12Z</dcterms:created>
  <dcterms:modified xsi:type="dcterms:W3CDTF">2024-09-16T13:30:14Z</dcterms:modified>
</cp:coreProperties>
</file>