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BF2DC-9967-448F-9E1A-F40B66190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B812F-01C6-4E04-879B-72FE71690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7E577-1977-4006-A69F-EDF96B9B4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85D23-790E-4F6D-BF9A-84BC6DEBD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2F6E3D-6867-4AAD-BC8D-437CB55B4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CD9C41-781C-4D7F-9C8E-3B5576E36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C8823A-A8D3-4B40-AC5C-7CBA87842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29099-D40D-468F-B64C-C7EC3C164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28F98-D09D-4E7E-9AEC-459536F23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4C102-4E23-4E3D-8081-F52695355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E9CB5-6558-403D-8586-A1CB4F1C2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4514107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实用商务的职业生涯规划与管理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7664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7664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职业生涯规划概述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职业技能与自我提升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职业发展与晋升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职业生涯管理技巧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实用商务的职业生涯发展策略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职业生涯规划概述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41" r="332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065" r="170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职业生涯规划是指个人在职业发展中设定的目标、计划和行动，以达到自我实现和职业成功。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职业生涯规划有助于提高职业满意度、工作动力和组织绩效，是个人职业成功的关键。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定期评估进展，调整计划以适应变化。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制定实现目标的行动计划，包括培训、学习和实践。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根据自我评估和职业环境分析，设定短期和长期的职业目标。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了解自己的兴趣、技能、价值观和职业目标。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职业环境分析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评估行业、职位和组织需求，了解职业机会和挑战。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职业生涯规划的过程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提升组织绩效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有效的职业生涯规划有助于员工发展和公司目标的实现，从而提高组织绩效。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提高职业满意度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通过规划职业生涯，员工能更好地了解自己的职业目标和需求，从而提高工作满意度。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增强工作动力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明确的目标和计划可以激发员工的工作动力，使他们更加积极地追求职业成功。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降低离职率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员工对未来有更好的规划，可以减少因职业迷茫而导致的离职。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增强职业安全感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通过规划职业生涯，员工能更好地适应职业变化，从而减少职业不确定感。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职业生涯规划的益处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职业目标与计划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了解自己的兴趣、技能、价值观和优势，以便确定适合自己的职业方向。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设定明确的目标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了解行业趋势、职位需求和薪资水平，以便制定合理的职业目标。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确保所设定的职业目标具体、明确、可衡量和实现。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确定职业目标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根据设定的职业目标，制定短期内的行动计划，包括提升技能、获取经验等。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制定短期计划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结合短期计划，制定中期内的行动计划，包括职业发展路径、项目经验等。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制定中期计划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在中期计划的基础上，制定长期内的行动计划，包括职业发展目标、个人成长计划等。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制定长期计划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制定实现职业目标的计划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定期对职业目标和计划的执行情况进行反馈和评估，以便及时发现问题并进行调整。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关注行业动态，及时调整职业目标和计划，以适应行业变化和市场需求。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适应行业变化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333" r="23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持续学习和提升自己的技能和知识，以实现职业目标和计划。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不断学习和成长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调整职业目标与计划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职业技能与自我提升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商业敏感度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提升职业技能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351" r="335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860" r="1486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提升听说读写能力，提高与他人沟通的效率与效果。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培养团队管理、决策制定和战略规划的能力。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培养分析问题、提出解决方案的能力。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了解市场趋势、行业发展，提升商业洞察力和决策能力。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明确个人职业目标，制定实现目标的行动计划。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制定个人成长计划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通过读书、参加培训等方式，不断学习新知识，提升自我。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学习新知识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与行业专家、同行建立联系，拓展职业领域和机会。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建立人脉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定期反思工作和学习，总结经验教训，持续改进提升。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自我提升的方法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https://d.book118.com/248045141077006023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2024-08-30T06:39:53.669</cp:lastPrinted>
  <dcterms:created xsi:type="dcterms:W3CDTF">2024-08-29T22:39:53Z</dcterms:created>
  <dcterms:modified xsi:type="dcterms:W3CDTF">2024-08-29T22:39:55Z</dcterms:modified>
</cp:coreProperties>
</file>