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E09B8-630D-47C3-BF8C-DFDBC7EBA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04339-6FD5-438C-BF5E-88D951701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0EA13-CB6C-4B68-925D-F77BE7E21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80DE9-8C7B-4A68-8D33-0B6F2F736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6DB052-A4E8-4EFA-9131-486A3E964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1B0ACF-41F8-4C0D-9F5B-099DABE96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F94EC1-EB32-437D-86F4-E6460EF42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895D4-1625-4DD2-8C6F-0BC315C2B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0DD87-B839-4798-A2DA-9057A8A21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5EC23-0CDF-4C82-8B49-5E3C07734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C036C-DB6A-49DD-B103-5FDB4BD46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47014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安全管理的目标与原则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安全管理的目标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安全管理的原则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安全管理体系建设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安全生产事故应急处理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安全管理信息化技术应用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安全管理是指通过一系列组织、技术和管理措施，对企业生产经营活动中存在的危险源进行识别、评估和控制，以保障员工生命安全和企业财产安全的过程。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随着企业规模的扩大和生产经营活动的复杂化，安全事故的风险也在不断增加。安全管理作为企业风险管理的重要组成部分，对于预防和控制事故风险、保障员工生命安全和企业财产安全具有重要意义。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12" r="263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早期的安全管理主要关注于事故后的应急处理和救援，缺乏系统性和预防性。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随着工业革命的推进和企业管理水平的提高，安全管理逐渐从应急处理向预防控制转变，开始关注危险源的识别和评估。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现代安全管理强调全员参与、持续改进和系统化管理，注重从源头上控制风险，构建安全管理体系。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企业战略的重要组成部分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安全管理作为企业风险管理的重要组成部分，已经成为企业战略制定和实施的重要考虑因素。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保障企业持续发展的重要基础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安全事故往往会给企业带来巨大的经济损失和声誉损失，甚至可能导致企业倒闭。因此，安全管理是保障企业持续发展的重要基础。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提高企业竞争力的关键因素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优秀的安全管理可以提高企业的生产效率、降低成本、增强员工忠诚度，从而提高企业的市场竞争力。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安全管理在现代企业中的地位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安全管理的目标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382" r="1938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09" r="1680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256" r="1425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保障员工生命安全与健康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建立健全安全管理制度和操作规程，确保员工遵守安全规定。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提供必要的安全培训和教育，提高员工的安全意识和技能。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配备合格的安全防护设施和装备，确保员工在危险环境下的安全。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建立应急救援机制，及时处理员工在工作中遇到的安全事故和紧急情况。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建立健全企业财产管理制度，规范财产使用、保管和处置流程。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定期进行企业财产清查和盘点，确保财产安全与完整。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加强企业财产安全防护措施，防止财产被盗、损坏或流失。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建立企业财产保险机制，降低因自然灾害、意外事故等造成的损失。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81" b="188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7764" b="7764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确保企业财产安全与完整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维护企业声誉与形象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建立健全企业品牌管理制度，加强品牌建设和维护工作。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及时处理和解决企业面临的危机和负面事件，维护企业形象。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加强企业公关和宣传工作，提高企业知名度和美誉度。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积极参与社会公益事业和环保活动，提升企业社会形象。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加强企业资源节约和循环利用工作，降低资源消耗和浪费。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鼓励企业技术创新和产品升级，提高企业核心竞争力和市场地位。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建立健全企业可持续发展战略和规划，推动企业绿色发展。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加强企业环境保护工作，减少污染排放和环境破坏。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安全管理的原则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预防为主，综合治理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建立健全安全预防机制，通过风险评估、隐患排查等手段，提前发现和解决潜在的安全问题。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综合运用各种管理手段和技术措施，从源头上防范和减少事故的发生。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加强对员工的安全教育和培训，提高员工的安全意识和技能水平，增强事故防范能力。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强调全员参与安全管理，每个员工都要认识到自己在安全管理中的责任和作用。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建立完善的安全责任制，明确各级管理人员和操作人员的安全职责，形成齐抓共管的良好局面。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6254" b="2625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224" b="92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鼓励员工积极参与安全管理和监督，及时报告和处理安全问题，形成良好的安全文化氛围。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471" b="847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全员参与，人人有责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严格遵守国家和行业相关法律法规及标准规范，确保安全管理工作的合法性和规范性。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结合企业实际情况，制定科学合理的安全管理制度和操作规程，确保各项安全工作有章可循。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加强对安全管理制度和操作规程的执行和监督，确保各项安全措施得到有效落实。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依法依规，科学规范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持续改进，追求卓越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建立健全安全绩效评估和持续改进机制，定期对安全管理工作进行评估和审查，及时发现和改进存在的问题。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鼓励创新和学习先进的安全管理经验和技术手段，不断提高安全管理水平和效率。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追求卓越的安全绩效，努力实现零事故、零伤害、零污染的安全管理目标。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https://d.book118.com/248047014106006036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2024-09-16T02:27:05.239</cp:lastPrinted>
  <dcterms:created xsi:type="dcterms:W3CDTF">2024-09-15T18:27:05Z</dcterms:created>
  <dcterms:modified xsi:type="dcterms:W3CDTF">2024-09-15T18:27:07Z</dcterms:modified>
</cp:coreProperties>
</file>