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DD4C3E-F3AE-4D08-BA37-BC6E84F48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6541E1-2DD5-491D-914F-7A93CE1D3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25D4F7-7CEA-4131-9FE6-FADE77344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57F0CB-D0F2-4C28-9187-CC6059869F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9696C9-52B2-4D29-912C-80B2CC589F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58EFD6-99D0-4C7C-AC9E-F7C6CB6B48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C93BA5-3572-4DE5-85DC-A66D09F7CB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9E1921-2B02-421B-8B2B-811A83A987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62DCE9-0286-4BAA-BA75-C443FF16AE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34631E-BCC3-414E-89C5-F4EBC853E4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A24B41-C466-4FDD-AFFC-95B373A268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470370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18企业规范化管理培训的成本与效益分析</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企业规范化管理培训的成本分析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企业规范化管理培训的效益分析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成本与效益的评估方法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影响成本与效益的因素</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降低成本与提高效益的措施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适应市场变化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随着市场竞争的加剧和法规政策的不断完善，企业需要不断适应市场变化，通过规范化管理培训，提高企业应对市场变化的能力。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提升企业管理水平</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通过规范化管理培训，使企业管理人员掌握先进的管理理念和工具，提升企业管理水平，推动企业持续发展。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培养人才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规范化管理培训不仅提升企业管理人员的管理能力，同时也为企业培养一批具备规范化管理意识和技能的人才，为企业未来发展奠定基础。</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14648" r="1464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0792" b="10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6601" b="66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培训成本</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包括培训费用、讲师费用、场地费用、材料费用等直接成本，以及员工参加培训的时间成本等间接成本。</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培训效益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包括员工知识技能提升、工作效率提高、企业形象提升等短期效益，以及员工素质提升、企业竞争力增强等长期效益。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成本效益分析</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通过对培训成本和效益的量化分析，评估规范化管理培训的经济效益和社会效益，为企业决策提供参考依据。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企业规范化管理培训的成本分析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包括讲师费、教材费、场地费等直接用于培训的费用。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培训费用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差旅费用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时间成本</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6895" r="1689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若培训地点不在本地，还需考虑参训人员的交通、住宿等差旅费用。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参训人员参加培训所需的时间成本，通常以工资形式体现。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直接成本</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培训后的跟进成本</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包括培训效果评估、培训成果转化跟踪等成本。</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培训过程中的管理成本</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包括培训现场管理、培训纪律维护等成本。</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培训前的准备成本</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包括培训需求调研、培训计划制定、培训材料准备等成本。</a:t>
            </a:r>
          </a:p>
        </p:txBody>
      </p:sp>
      <p:pic>
        <p:nvPicPr>
          <p:cNvPr id="10" name="Picture 10"/>
          <p:cNvPicPr>
            <a:picLocks noChangeAspect="1"/>
          </p:cNvPicPr>
          <p:nvPr/>
        </p:nvPicPr>
        <p:blipFill>
          <a:blip r:embed="rId2"/>
          <a:srcRect l="13625" r="136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间接成本</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rcRect t="5625" b="5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培训效果不佳带来的潜在损失</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如培训未能达到预期效果，可能导致企业在后续运营中出现效率下降、员工流失等问题，进而产生潜在损失。</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参训人员因参加培训而放弃的其他收益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如参训人员在培训期间无法完成其他工作任务所带来的收益损失。</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企业因开展培训而放弃的其他投资机会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如企业将用于培训的资金用于其他投资可能获得的收益。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机会成本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企业规范化管理培训的效益分析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通过规范化管理培训，员工能够掌握更加专业的技能和知识，提高工作效率和质量。</a:t>
            </a:r>
          </a:p>
        </p:txBody>
      </p:sp>
      <p:pic>
        <p:nvPicPr>
          <p:cNvPr id="5" name="Picture 5"/>
          <p:cNvPicPr>
            <a:picLocks noChangeAspect="1"/>
          </p:cNvPicPr>
          <p:nvPr/>
        </p:nvPicPr>
        <p:blipFill>
          <a:blip r:embed="rId2"/>
          <a:srcRect l="20125" r="20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rcRect l="9253" r="925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提升员工技能水平</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培训过程中强调团队合作和沟通，有助于增强员工的团队意识和协作能力。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增强员工团队意识</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规范化管理培训鼓励员工积极思考和创新，有助于培养员工的创新意识和能力。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培养员工创新精神</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提高员工素质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通过规范化管理培训，企业能够向外界展示其重视员工素质提升和规范化管理的决心和实力。</a:t>
            </a:r>
          </a:p>
        </p:txBody>
      </p:sp>
      <p:pic>
        <p:nvPicPr>
          <p:cNvPr id="6" name="Picture 6"/>
          <p:cNvPicPr>
            <a:picLocks noChangeAspect="1"/>
          </p:cNvPicPr>
          <p:nvPr/>
        </p:nvPicPr>
        <p:blipFill>
          <a:blip r:embed="rId2"/>
          <a:srcRect l="14941" r="1494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展示企业实力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规范化管理培训有助于提高企业的服务质量和客户满意度，进而增强企业的信誉和口碑。</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增强企业信誉</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培训过程中强调企业的价值观和文化，有助于提升企业的整体形象和文化建设。</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提升企业文化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提升企业形象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规范化管理培训能够使员工更加熟悉和掌握工作流程和规范，从而提高工作效率。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提高工作效率</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通过规范化管理培训，企业能够优化资源配置和管理流程，降低运营成本和浪费。</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降低运营成本</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规范化管理培训有助于企业提高产品质量和服务水平，从而增加市场份额和客户忠诚度。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提升市场份额</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增强企业竞争力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成本与效益的评估方法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https://d.book118.com/248047037054006045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2024-09-25T21:27:29.172</cp:lastPrinted>
  <dcterms:created xsi:type="dcterms:W3CDTF">2024-09-25T13:27:29Z</dcterms:created>
  <dcterms:modified xsi:type="dcterms:W3CDTF">2024-09-25T13:27:31Z</dcterms:modified>
</cp:coreProperties>
</file>