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041E9-316F-4E48-BC38-98A56884C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2A97C-0E1B-4971-8471-A3E3C20D4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525A6-6C27-4C5C-909A-4DE08480D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DB7B3-FF6B-4CAD-9B4B-380290A3A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36C987-7AB4-4F27-AA01-5358A251C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12DA9E-31FB-4A7E-A0F6-E1A8BF1CD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DB71C1-1C2F-4AA1-8AAF-C9270606A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D4A18-B6CD-49E8-BF2B-3EC1969CC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EAEEB-7BEF-49D7-B998-E616A8D31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2D0A9-A739-420A-93DC-5A5FCAE75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AABEF-57D1-4B72-B283-72505C6E7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470671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网络恐怖小说市场分析报告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市场发展机遇与挑战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网络恐怖小说是指以网络平台为主要传播媒介的恐怖小说，通常以文字、图片、音频等形式呈现。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网络恐怖小说通常具有悬疑、惊悚、灵异等元素，能够吸引大量读者，同时由于其传播方式的便捷性，能够迅速积累大量粉丝。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20世纪末至21世纪初，随着互联网的普及，一些恐怖小说作者开始尝试在网络上发布自己的作品，逐渐形成了网络恐怖小说的雏形。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进入21世纪后，随着网络小说平台的兴起，网络恐怖小说逐渐受到更多读者的关注和追捧，市场开始快速发展。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近年来，随着移动阅读的普及和网络小说平台的壮大，网络恐怖小说市场已经进入了成熟阶段，市场规模不断扩大，竞争也日益激烈。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市场现状与规模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目前，网络恐怖小说市场呈现出百花齐放的态势，不仅有大量的个人作者创作，还有不少专业团队参与其中。同时，随着市场的不断扩大，网络恐怖小说的品质也得到了显著提升。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据不完全统计，目前网络恐怖小说的读者群体已经超过千万人，市场规模也在逐年扩大。其中，一些优秀的作品不仅在国内受到热捧，还走出了国门，成为国际市场的热门产品。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规模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3417" b="13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网络恐怖小说的读者主要集中在年轻人群体，特别是18-35岁的年轻人。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女性读者在网络恐怖小说市场中占据较大比例，显示出女性对恐怖题材的兴趣和偏好。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大多数网络恐怖小说读者具有较高的教育水平，其中大专及以上文化程度的读者占比较大。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教育水平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阅读习惯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网络恐怖小说读者倾向于在晚上和深夜阅读，以寻求刺激和紧张的阅读体验。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付费意愿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大部分网络恐怖小说读者愿意为优质内容付费，表现出较强的付费意愿。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推荐分享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网络恐怖小说读者具有较强的社交属性，乐于推荐和分享自己喜欢的小说给朋友和网友。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消费行为分析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读者对网络恐怖小说的质量要求越来越高，要求故事情节紧凑、文笔优美、逻辑性强。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随着新媒体的发展，读者对网络恐怖小说的互动体验需求增加，如参与小说创作、与作者互动等。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多样化题材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随着网络恐怖小说市场的不断成熟，读者对题材的需求呈现多样化趋势，包括悬疑、惊悚、灵异等多种类型。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以悬疑情节和心理描写见长，拥有大量忠实粉丝，市场份额稳定。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竞争者A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以惊悚元素和恐怖氛围为特色，近年来通过创新题材和叙事手法吸引了大量读者。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以传统鬼怪故事为基础，凭借丰富的故事情节和人物塑造获得市场认可。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竞争者C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主要竞争者概览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https://d.book118.com/248047067116006032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2024-09-10T09:49:27.410</cp:lastPrinted>
  <dcterms:created xsi:type="dcterms:W3CDTF">2024-09-10T01:49:27Z</dcterms:created>
  <dcterms:modified xsi:type="dcterms:W3CDTF">2024-09-10T01:49:29Z</dcterms:modified>
</cp:coreProperties>
</file>