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B16088-5D49-465F-8212-417F53D06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24BAE-837B-4B74-B027-530020F4A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1C6DE3-5985-4D42-BDD4-A5E75BF6E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C27961-3352-49E6-8F22-65FDA5BA1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0E1A65-0754-4C02-9B91-CAC602043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977C4C-0342-4633-979F-823C4C2ED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D9DF8C-13FE-43C1-915E-60F9F3BFC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C5A7CB-0809-4F4C-B065-F7F24D0BF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0ED58C-1C50-4D31-8CAA-CAB4396AB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86421D-74DE-44A1-97D0-D55DA2458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A27555-5C08-48E9-B5ED-D8C870AD9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5110301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ecmo在icu临床应用现状及展望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ECMO简介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ECMO在ICU的临床应用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ECMO的疗效与影响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ECMO的未来展望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ECMO简介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316" b="253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ECMO的定义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ECMO（Extracorporeal Membrane Oxygenation）即体外膜氧合，是一种利用体外循环技术进行呼吸和循环支持的治疗方法。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它通过将体内的静脉血引出，经过氧合器进行氧合，再通过泵将血液注入体内，以替代心肺功能，维持生命体征。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ECMO的起源可以追溯到20世纪50年代，最初用于治疗新生儿先天性心脏病。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经过几十年的发展，ECMO技术不断改进和完善，应用范围也逐渐扩大，现在已经成为治疗各种心肺功能衰竭的有效手段。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随着ECMO技术的不断进步，其安全性、有效性和可靠性得到了广泛认可，越来越多的医疗机构开始开展ECMO治疗。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1836" r="11836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2742" r="12742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1836" r="11836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ECMO的历史与发展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1582" b="3158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ECMO的基本原理与操作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ECMO的基本原理是利用氧合器和泵来替代心肺功能，进行呼吸和循环支持。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操作过程中，医生会将患者的静脉血引流出来，经过氧合器进行氧合后，再通过泵将血液注入患者的动脉或静脉中。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ECMO治疗期间，患者的心脏和肺部可以得到充分的休息，同时ECMO可以提供足够的氧气和营养物质，维持患者的生命体征。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ECMO在ICU的临床应用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https://d.book118.com/248051103015006027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2024-09-04T17:29:17.884</cp:lastPrinted>
  <dcterms:created xsi:type="dcterms:W3CDTF">2024-09-04T09:29:17Z</dcterms:created>
  <dcterms:modified xsi:type="dcterms:W3CDTF">2024-09-04T09:29:19Z</dcterms:modified>
</cp:coreProperties>
</file>