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EEABC-12B4-44BB-AB0A-06C0A361B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B830D-78E4-450D-B37A-043969A9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FAADB-BCFF-4A5F-AD7E-D3A8436C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E37A1-ED22-4535-826A-67FCCFFC0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A2BD6-63AE-46A3-8B74-430235BF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7DAF6D-6256-4A56-A5D0-E2934741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D1152-2D8F-436A-9CEF-49138D642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23D8-EC1A-4403-8C9A-51BEE5674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D617D-F5B7-44DD-AE28-6F80658C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1D1A3-E653-447D-9E8B-6DCF3CD48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65125-3423-46FE-BFF1-02F8D09E1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3011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新生儿护理PPT背景图片高清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新生儿心理发展与照顾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消化功能不健全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免疫系统脆弱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新生儿的消化系统对食物的消化和吸收能力有限，需要特别注意喂养方式和食物的选择。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新生儿免疫系统尚未完善，抵抗力较弱，容易感染疾病，需要注意卫生和防护措施。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科学合理的护理能够为新生儿提供良好的生活环境，促进其正常生长发育。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正确的护理可以降低新生儿感染疾病的风险，提高其抵抗力。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通过护理新生儿，家长可以更好地了解宝宝的生理需求，增强亲子之间的互动和情感联系。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4" r="11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新生儿皮肤娇嫩，容易感染，需要勤洗澡、勤换尿布，保持室内空气清新。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根据新生儿的饥饿程度和需求，采用适当的喂养方式，保证充足的营养供给。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定期带新生儿去医院进行检查，根据医生的建议接种各类疫苗，预防常见疾病。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定期检查和接种疫苗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新生儿的身体比较柔软，需要注意防止意外伤害，如防止窒息、烫伤等。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83" r="305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新生儿需要频繁地吸吮母乳，以促进乳汁分泌。建议每2-3小时喂养一次，每次喂养时间约为15-20分钟。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如果选择人工喂养，要确保奶瓶和奶嘴的消毒，并按照说明书上的指示正确配制奶粉。每次喂养后要清洗奶瓶并晾干。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新生儿需要使用特小号尿布，随着体重的增长，逐渐更换为小号尿布。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尿布应至少每2-3小时更换一次，或当尿布湿透时及时更换。每次更换尿布时，都要用温水和柔和的肥皂清洗宝宝的私处。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尿布更换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尿布的尺寸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洗澡频率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新生儿通常每天需要洗一次澡，但可以根据实际情况适当调整。洗澡时应保持室温在26-28摄氏度之间，水温在37-40摄氏度之间。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在洗澡时，要轻轻擦拭宝宝的眼睛、耳朵和鼻子，以确保这些部位的清洁。同时，要定期修剪宝宝的指甲，以防止抓伤自己。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洗澡与清洁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https://d.book118.com/248053011004006036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2024-09-15T01:51:28.680</cp:lastPrinted>
  <dcterms:created xsi:type="dcterms:W3CDTF">2024-09-14T17:51:28Z</dcterms:created>
  <dcterms:modified xsi:type="dcterms:W3CDTF">2024-09-14T17:51:30Z</dcterms:modified>
</cp:coreProperties>
</file>