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43B804-3B0E-43F1-A397-A839D9240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F05CF-EDAC-438C-B00C-77E87394D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2EB3F5-15D9-4FEB-8AEF-D4674E44E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A0F9EF-18CE-48B7-B249-93F44511E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9219FF-ED5D-4B9C-A353-10F7BDC8C4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1EEB7E-A04C-469C-955D-91762D5B7A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695CEE-7AAE-41A0-AD13-699BC0A673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E0AFD-99AC-4ED5-9DD5-7F42EFA62F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4B91FF-5780-40B3-81D2-475AAA5D77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90D27-B8C2-4ABA-926D-F6823F2AF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DB70EB-21E8-4ED2-A17B-60C79757A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54024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学习学校突发传染病事件的处置流程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学校突发传染病事件的预防措施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学校突发传染病事件的发现与报告</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学校突发传染病事件的现场处置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学校突发传染病事件的后续处理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学校、家庭、社会在处置过程中的角色与责任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为了保障师生身体健康和生命安全，维护学校正常的教学秩序，提高学校应对突发传染病事件的能力，特制定本处置流程。</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近年来，全球范围内突发传染病事件频发，如流感、手足口病等，对学校师生健康和安全造成了严重威胁。因此，加强学校突发传染病事件的预防和处置工作显得尤为重要。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学校突发传染病事件是指在学校范围内突然发生，造成或者可能造成师生员工健康严重损害的重大传染病疫情、群体性不明原因疾病、重大食物和职业中毒以及其他严重影响师生员工健康的事件。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传染病的性质、危害程度、涉及范围等，学校突发传染病事件可分为特别重大（Ⅰ级）、重大（Ⅱ级）、较大（Ⅲ级）和一般（Ⅳ级）四级。其中，特别重大和重大突发传染病事件需要立即上报至教育部和当地卫生行政部门，并启动相应的应急响应机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传染病事件的定义和分类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学校突发传染病事件的预防措施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制定传染病防控方案</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建立疫情报告制度</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定期开展应急演练</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学校应制定详细的传染病防控方案，明确各部门职责，确保防控措施得到有效执行。</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学校应建立疫情报告制度，要求师生员工发现疑似病例时及时上报，确保疫情信息的及时传递。</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学校应定期组织师生员工进行突发传染病事件应急演练，提高应对能力。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建立完善的预防制度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加强学校卫生管理</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学校应定期清扫校园，保持环境整洁，减少病菌滋生。</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学校应严格监管食堂食品卫生，确保食品来源可靠、加工过程卫生，防止食源性疾病的发生。</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学校应对教室、宿舍、食堂等公共场所定期消毒，降低病毒传播风险。</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保持校园环境清洁</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加强食品卫生监管</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做好消毒工作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开展健康教育</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倡导个人卫生习惯</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加强心理辅导</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提高学生的卫生意识</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学校应倡导学生养成良好的个人卫生习惯，如勤洗手、戴口罩、不随地吐痰等。</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学校应关注学生的心理健康，提供心理辅导服务，帮助学生缓解因疫情产生的心理压力。</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学校应定期开展健康教育课程，向学生传授卫生知识和防疫技能，提高学生的卫生意识。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学校突发传染病事件的发现与报告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学校师生员工发现疑似或确诊传染病病例，应立即向校医院或学校卫生部门报告。</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发现渠道</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校医院或学校卫生部门接到报告后，应立即核实情况，并在规定时间内向上级主管部门和当地疾病预防控制中心报告。</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报告流程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发现渠道及报告流程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应包括患者姓名、性别、年龄、班级、宿舍号、发病时间、症状、就诊医院及诊断结果等信息。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学校应在发现疑似或确诊传染病病例后2小时内向上级主管部门和当地疾病预防控制中心报告。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报告内容及时限要求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时限要求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报告内容</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在处置过程中，涉及患者隐私的信息应严格保密，不得随意泄露。</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保密原则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对于迟报、漏报、瞒报等行为，将依法追究相关责任人的法律责任。同时，对于在处置过程中违反保密原则的行为，也将依法进行处理。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责任追究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保密原则及责任追究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https://d.book118.com/248054024030006035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2024-09-13T22:00:16.362</cp:lastPrinted>
  <dcterms:created xsi:type="dcterms:W3CDTF">2024-09-13T14:00:16Z</dcterms:created>
  <dcterms:modified xsi:type="dcterms:W3CDTF">2024-09-13T14:00:18Z</dcterms:modified>
</cp:coreProperties>
</file>