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6AD77-E85E-42D2-A6D6-DC7C6DD06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EA8BC-EF35-45B3-A169-2E85C7716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EC119-6DBF-4DFE-9D77-416D0326A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8AA62-99BD-41F4-BA23-33B5649FC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C94ADE-2DFF-4F6C-A6B6-393210A35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C524F5-BA75-4B84-A352-3707B2639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7CB148-257C-4725-8125-EF054264F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F2412-E122-4EE2-95F2-8622DF500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F4BD2-381A-4654-8762-F378166BC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E932F-60BC-4813-9FE4-31ED16D0F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283C4-A5FD-4355-9489-044D0A5AE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54031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产科不良事件预防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产科不良事件的分类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产科不良事件的预防措施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产科不良事件的应对措施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017" b="1401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产科不良事件的定义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产科不良事件是指在产科服务过程中发生的任何不利的医疗事件，包括但不限于分娩过程中的并发症、新生儿疾病、产妇产后并发症等。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这些事件可能是由于医疗疏忽、技术失误、管理不当等原因引起的，也可能与患者自身因素有关。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产科不良事件的发生率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其中，分娩过程中的并发症和新生儿疾病是最常见的产科不良事件，发生率较高。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产科不良事件的发生率较高，根据不同的研究数据，发生率在10%-20%之间。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产科不良事件对产妇和新生儿的健康产生负面影响，可能导致产妇和新生儿的死亡、残疾或长期健康问题。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这些事件还可能引发医疗纠纷和诉讼，给医疗机构带来经济和声誉损失。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产科不良事件的影响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产科不良事件的分类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由于母体、胎盘或脐带等因素，导致胎儿生长速度未达到正常标准。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胎儿生长受限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由于胎儿在子宫内缺氧，可能引起生长受限、低血糖、酸中毒等。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胎儿窘迫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胎儿在子宫内死亡，通常与胎盘早剥、脐带脱垂等严重并发症有关。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胎儿不良事件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分娩后24小时内出血量超过500毫升，可能与子宫收缩乏力、胎盘残留、软产道损伤等因素有关。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分娩过程中，羊水及其内容物进入母血循环，形成肺栓塞、休克等严重并发症。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分娩后生殖道感染，可能导致发热、疼痛、异常恶露等症状。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产妇不良事件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由于产程中缺氧导致新生儿出生后无法自主呼吸。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新生儿窒息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分娩过程中因各种原因造成的新生儿颅脑损伤、骨折、皮肤损伤等。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新生儿产伤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分娩过程中接触污染的产道或羊水，导致新生儿感染，如肺炎、败血症等。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新生儿感染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新生儿不良事件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产科不良事件的预防措施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https://d.book118.com/248054031106006036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2024-09-16T02:29:02.494</cp:lastPrinted>
  <dcterms:created xsi:type="dcterms:W3CDTF">2024-09-15T18:29:02Z</dcterms:created>
  <dcterms:modified xsi:type="dcterms:W3CDTF">2024-09-15T18:29:04Z</dcterms:modified>
</cp:coreProperties>
</file>