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0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16B8A-A98B-45C1-99E2-5EA860D91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A8D18-AE54-419A-AEC9-208881018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92B7F-932C-413E-9BEA-3A9EC7AE1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2D8F3-78F0-431C-887A-79BEC1D1C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72E19C-E3FF-4C55-98D0-8972ECE77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5085D0-9FCC-4ABF-A884-D37290C22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4A4EB0-DC92-470A-BA8F-6B02D2084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2AC3E-5751-410A-9E03-21E76A148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9B8A8-8352-418D-8C36-F01D592D5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B7945-97CC-4A8E-A20C-E7696E42D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00472-56DE-4FE1-B302-664A330B4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669" r:id="rId2"/>
    <p:sldLayoutId id="2147484670" r:id="rId3"/>
    <p:sldLayoutId id="2147484671" r:id="rId4"/>
    <p:sldLayoutId id="2147484672" r:id="rId5"/>
    <p:sldLayoutId id="2147484673" r:id="rId6"/>
    <p:sldLayoutId id="2147484674" r:id="rId7"/>
    <p:sldLayoutId id="2147484675" r:id="rId8"/>
    <p:sldLayoutId id="2147484676" r:id="rId9"/>
    <p:sldLayoutId id="2147484677" r:id="rId10"/>
    <p:sldLayoutId id="214748467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54042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副经理职业生涯规划书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职业目标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职业发展路径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职业发展策略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职业风险与应对措施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自我认知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自我认知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</a:t>
            </a:r>
            <a:endParaRPr lang="zh-CN" altLang="en-US"/>
          </a:p>
        </p:txBody>
      </p:sp>
      <p:sp>
        <p:nvSpPr>
          <p:cNvPr id="104893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不足：缺乏行业知识和市场敏感度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优势：具备丰富的管理经验和团队领导能力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价值观：注重团队合作，追求卓越，以公司利益为重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职业目标：成为优秀的副经理，为公司创造更大的价值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职业兴趣</a:t>
            </a:r>
            <a:endParaRPr lang="zh-CN" altLang="en-US"/>
          </a:p>
        </p:txBody>
      </p:sp>
      <p:sp>
        <p:nvSpPr>
          <p:cNvPr id="10489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对管理行业的热爱和追求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对团队建设和领导能力的提升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对个人成长和职业发展的追求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对市场运营和销售技巧的掌握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职业能力</a:t>
            </a:r>
            <a:endParaRPr lang="zh-CN" altLang="en-US"/>
          </a:p>
        </p:txBody>
      </p:sp>
      <p:sp>
        <p:nvSpPr>
          <p:cNvPr id="104905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沟通能力：能够清晰表达自己的想法，并有效地与他人沟通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领导能力：能够带领团队完成任务，并激发团队成员的潜力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解决问题的能力：能够分析问题，提出解决方案，并有效地解决问题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学习能力：能够不断学习新知识，提高自己的专业素养和技能水平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职业价值观</a:t>
            </a:r>
            <a:endParaRPr lang="zh-CN" altLang="en-US"/>
          </a:p>
        </p:txBody>
      </p:sp>
      <p:sp>
        <p:nvSpPr>
          <p:cNvPr id="104911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自我认知：了解自己的兴趣、优势和不足，明确职业发展方向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职业目标：设定明确的职业目标，并为之努力奋斗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职业发展路径：制定合理的职业发展路径，不断提升自己的职业能力和竞争力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职业态度：保持积极向上的职业态度，不断学习和进步，实现个人价值和社会价值的统一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职业目标</a:t>
            </a:r>
            <a:endParaRPr lang="zh-CN" altLang="en-US"/>
          </a:p>
        </p:txBody>
      </p:sp>
      <p:sp>
        <p:nvSpPr>
          <p:cNvPr id="10491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短期目标</a:t>
            </a:r>
            <a:endParaRPr lang="zh-CN" altLang="en-US"/>
          </a:p>
        </p:txBody>
      </p:sp>
      <p:sp>
        <p:nvSpPr>
          <p:cNvPr id="104923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中期目标：在晋升后，继续提升自己的领导力和管理能力，为公司创造更多价值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短期目标：在副经理职位上稳定发展，提高业务能力，争取晋升机会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长期目标：成为公司的高层管理者，为公司的长期发展做出贡献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人生目标：实现个人价值，为社会做出贡献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中期目标</a:t>
            </a:r>
            <a:endParaRPr lang="zh-CN" altLang="en-US"/>
          </a:p>
        </p:txBody>
      </p:sp>
      <p:sp>
        <p:nvSpPr>
          <p:cNvPr id="104928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成为公司中层管理人员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具备丰富的行业经验和专业知识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掌握一定的管理技能和领导能力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实现个人职业发展和公司发展的双赢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长期目标</a:t>
            </a:r>
            <a:endParaRPr lang="zh-CN" altLang="en-US"/>
          </a:p>
        </p:txBody>
      </p:sp>
      <p:sp>
        <p:nvSpPr>
          <p:cNvPr id="10493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成为公司高层管理者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实现个人职业发展目标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提升个人综合素质和能力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实现家庭和事业的平衡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职业发展路径</a:t>
            </a:r>
            <a:endParaRPr lang="zh-CN" altLang="en-US"/>
          </a:p>
        </p:txBody>
      </p:sp>
      <p:sp>
        <p:nvSpPr>
          <p:cNvPr id="10494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晋升路径</a:t>
            </a:r>
            <a:endParaRPr lang="zh-CN" altLang="en-US"/>
          </a:p>
        </p:txBody>
      </p:sp>
      <p:sp>
        <p:nvSpPr>
          <p:cNvPr id="104946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副经理晋升为经理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经理晋升为高级经理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高级经理晋升为副总监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副总监晋升为总监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转岗路径</a:t>
            </a:r>
            <a:endParaRPr lang="zh-CN" altLang="en-US"/>
          </a:p>
        </p:txBody>
      </p:sp>
      <p:sp>
        <p:nvSpPr>
          <p:cNvPr id="104951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创业：从副经理到创业者的转型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2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跨公司转岗：从副经理到其他公司经理的转型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跨部门转岗：从副经理到其他部门经理的转型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3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内部转岗：从副经理到其他部门经理的转型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https://d.book118.com/248054042007006036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19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Calibri Light</vt:lpstr>
      <vt:lpstr>+中文标题</vt:lpstr>
      <vt:lpstr>宋体</vt:lpstr>
      <vt:lpstr>Wingdings</vt:lpstr>
      <vt:lpstr>Office Theme</vt:lpstr>
      <vt:lpstr>副经理职业生涯规划书</vt:lpstr>
      <vt:lpstr>目录</vt:lpstr>
      <vt:lpstr>添加章节标题</vt:lpstr>
      <vt:lpstr>自我认知</vt:lpstr>
      <vt:lpstr>PowerPoint Presentation</vt:lpstr>
      <vt:lpstr>自我评估</vt:lpstr>
      <vt:lpstr>职业兴趣</vt:lpstr>
      <vt:lpstr>职业能力</vt:lpstr>
      <vt:lpstr>职业价值观</vt:lpstr>
      <vt:lpstr>职业目标</vt:lpstr>
      <vt:lpstr>PowerPoint Presentation</vt:lpstr>
      <vt:lpstr>短期目标</vt:lpstr>
      <vt:lpstr>中期目标</vt:lpstr>
      <vt:lpstr>长期目标</vt:lpstr>
      <vt:lpstr>职业发展路径</vt:lpstr>
      <vt:lpstr>PowerPoint Presentation</vt:lpstr>
      <vt:lpstr>晋升路径</vt:lpstr>
      <vt:lpstr>转岗路径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2024-09-15T03:50:21.010</cp:lastPrinted>
  <dcterms:created xsi:type="dcterms:W3CDTF">2024-09-14T19:50:21Z</dcterms:created>
  <dcterms:modified xsi:type="dcterms:W3CDTF">2024-09-14T19:50:23Z</dcterms:modified>
</cp:coreProperties>
</file>