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DF9E3-BCA6-42C4-BD03-404A9D747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579DD-23E0-464A-B45E-F3EE35FB8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6D6E0-B5B7-418D-82E6-BCCD41088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BBE39-6EDA-4BF1-9D94-70327B4D2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205599-D1FF-4BAE-9D04-16307852B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8F5DE6-4392-438D-B3DE-D0A180C47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DB1A75-37EA-4660-A81E-27BE257B7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30848-DC6A-4AF5-8B0E-01C894D3E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DAC06-AD75-46E1-A4FF-5FF69D1B2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B07B1-9EEC-4F25-A22C-0777078CB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B61FD-1C2A-4D5C-A215-62A7791CA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540441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某酒店综合绩效考核方案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考核指标体系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考核方法和流程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方案评估与改进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考核方案概述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通过绩效考核，激励员工积极工作，提高酒店整体业绩和市场竞争力。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提升酒店整体业绩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实现酒店战略目标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促进员工个人发展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将酒店战略目标与绩效考核相结合，确保员工行为与酒店目标保持一致。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通过绩效考核，帮助员工发现自身不足，提供改进方向，促进个人职业发展。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酒店全体员工，包括管理层、基层员工等。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员工的工作表现、工作态度、工作能力、团队合作、客户满意度等方面。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考核对象和范围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以年度为周期，进行全年度的绩效考核。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每季度进行一次阶段性考核，以便及时调整员工工作状态和目标。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考核周期和频次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考核频次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考核指标体系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酒店通过提供客房、餐饮和其他服务所获得的总收入。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酒店在扣除所有运营成本和税费后的净收入。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净利润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酒店负债总额与资产总额的比率，反映酒店的长期偿债能力和财务风险。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客户指标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客户对酒店提供的服务和设施的整体满意程度。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客户回头率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客户再次选择该酒店的比率，反映客户对酒店的忠诚度和酒店的服务质量。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客户投诉率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客户投诉的数量与酒店接待客户总数的比率，反映酒店服务中存在的问题和不足。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酒店实际出租客房数与可供出租客房数的比率，反映酒店客房的利用情况。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房间入住率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酒店餐饮服务从接受订单到完成服务所需的时间，反映餐饮服务的效率和质量。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餐饮服务效率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酒店设施设备正常运转的比率，反映酒店设施设备的维护和管理水平。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设施设备完好率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内部运营指标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员工对工作环境、薪酬福利、晋升机会等方面的满意程度。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酒店员工接受培训的比例和培训时间，反映酒店对员工发展的重视程度。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创新与改进能力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酒店在服务、管理、营销等方面的创新和改进能力，反映酒店的持续发展潜力。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875" r="15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208" r="19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学习与成长指标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考核方法和流程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根据酒店整体战略和部门目标，为员工设定具体、可衡量的个人工作目标。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定期与员工回顾目标完成情况，提供必要的辅导和支持。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目标跟进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年终对员工目标完成情况进行全面评估，作为绩效考核的重要依据。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涵盖工作能力、团队协作、沟通技巧、领导力等多个方面。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反馈汇总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将各方面的反馈意见进行汇总和分析，形成全面的员工绩效评价。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收集来自上级、下级、同事、客户等多方面的反馈意见。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360度反馈法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关键事件记录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记录员工在考核周期内表现突出或存在问题的关键事件。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事件分析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对关键事件进行深入分析，评估员工在应对挑战和机遇时的表现。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结果应用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将关键事件评估结果与目标管理法和360度反馈法相结合，形成综合绩效考核结果。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关键事件法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绩效考核结果将作为员工晋升、奖惩、培训等重要依据。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年终评估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年底进行全面评估，结合目标管理法、360度反馈法和关键事件法得出综合考核结果。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阶段性评估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每季度进行目标跟进和反馈收集。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以年度为考核周期，每季度进行一次阶段性评估。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目标设定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年初与员工共同设定工作目标。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考核流程说明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https://d.book118.com/248054044127006026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2024-09-04T08:42:16.972</cp:lastPrinted>
  <dcterms:created xsi:type="dcterms:W3CDTF">2024-09-04T00:42:16Z</dcterms:created>
  <dcterms:modified xsi:type="dcterms:W3CDTF">2024-09-04T00:42:19Z</dcterms:modified>
</cp:coreProperties>
</file>